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804" r:id="rId2"/>
    <p:sldMasterId id="2147483857" r:id="rId3"/>
    <p:sldMasterId id="2147483929" r:id="rId4"/>
    <p:sldMasterId id="2147483941" r:id="rId5"/>
    <p:sldMasterId id="2147483975" r:id="rId6"/>
  </p:sldMasterIdLst>
  <p:notesMasterIdLst>
    <p:notesMasterId r:id="rId21"/>
  </p:notesMasterIdLst>
  <p:sldIdLst>
    <p:sldId id="258" r:id="rId7"/>
    <p:sldId id="256" r:id="rId8"/>
    <p:sldId id="257" r:id="rId9"/>
    <p:sldId id="259" r:id="rId10"/>
    <p:sldId id="260" r:id="rId11"/>
    <p:sldId id="263" r:id="rId12"/>
    <p:sldId id="261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74190-9AB7-4516-92CD-955AAA642B93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A636E-03AB-48CB-A2CF-D531682E0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7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A636E-03AB-48CB-A2CF-D531682E0A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81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32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2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05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92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21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84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38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31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07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60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9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9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39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40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32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621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280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74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01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757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711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31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16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88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221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28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2213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1372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284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5130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948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4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51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453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4730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768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928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0885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7760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5612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646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864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761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9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81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690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754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060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861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781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53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403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510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358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84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970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098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301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545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572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408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221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641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63468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40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910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954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32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484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112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258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437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757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568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424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27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01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000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365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590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523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67204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855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16020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517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077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6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33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6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2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00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7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E8147-2FF9-42B1-AB29-344F06E65306}" type="datetimeFigureOut">
              <a:rPr lang="en-US" smtClean="0"/>
              <a:t>08-Dec-19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7FD9F50-D8AE-4F34-AEFA-D30D1C93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2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  <p:sldLayoutId id="2147483989" r:id="rId14"/>
    <p:sldLayoutId id="2147483990" r:id="rId15"/>
    <p:sldLayoutId id="214748399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ecision 4"/>
          <p:cNvSpPr/>
          <p:nvPr/>
        </p:nvSpPr>
        <p:spPr>
          <a:xfrm>
            <a:off x="2866574" y="285297"/>
            <a:ext cx="5558971" cy="2174874"/>
          </a:xfrm>
          <a:prstGeom prst="flowChartDecision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6056" y="846195"/>
            <a:ext cx="2539320" cy="2044246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574" y="2890441"/>
            <a:ext cx="5892800" cy="3372983"/>
          </a:xfrm>
        </p:spPr>
      </p:pic>
    </p:spTree>
    <p:extLst>
      <p:ext uri="{BB962C8B-B14F-4D97-AF65-F5344CB8AC3E}">
        <p14:creationId xmlns:p14="http://schemas.microsoft.com/office/powerpoint/2010/main" val="323214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172" y="3367315"/>
            <a:ext cx="9579428" cy="1001485"/>
          </a:xfrm>
          <a:solidFill>
            <a:srgbClr val="FF0000"/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কুরবানি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ওয়াজিব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06058" y="1074058"/>
            <a:ext cx="3715656" cy="1291772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67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/>
          <p:cNvSpPr/>
          <p:nvPr/>
        </p:nvSpPr>
        <p:spPr>
          <a:xfrm>
            <a:off x="3265715" y="232229"/>
            <a:ext cx="3860800" cy="1727200"/>
          </a:xfrm>
          <a:prstGeom prst="downArrow">
            <a:avLst>
              <a:gd name="adj1" fmla="val 50000"/>
              <a:gd name="adj2" fmla="val 422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6325" y="2714171"/>
            <a:ext cx="8169504" cy="3599542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কুরবানি করা জায়েজ.........</a:t>
            </a:r>
          </a:p>
          <a:p>
            <a:pPr marL="571500" indent="-571500">
              <a:buFont typeface="+mj-lt"/>
              <a:buAutoNum type="romanUcPeriod"/>
            </a:pP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হরিণ</a:t>
            </a:r>
          </a:p>
          <a:p>
            <a:pPr marL="571500" indent="-571500">
              <a:buFont typeface="+mj-lt"/>
              <a:buAutoNum type="romanUcPeriod"/>
            </a:pP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উঠ</a:t>
            </a:r>
          </a:p>
          <a:p>
            <a:pPr marL="571500" indent="-571500">
              <a:buFont typeface="+mj-lt"/>
              <a:buAutoNum type="romanUcPeriod"/>
            </a:pP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গরু</a:t>
            </a:r>
          </a:p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সটিক...</a:t>
            </a:r>
          </a:p>
          <a:p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(ক)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(খ)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¡¡. 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(গ)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¡¡¡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(ঘ)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¡¡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¡¡¡</a:t>
            </a:r>
            <a:endParaRPr lang="bn-IN" sz="32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+mj-lt"/>
              <a:buAutoNum type="romanUcPeriod"/>
            </a:pPr>
            <a:endParaRPr lang="bn-IN" sz="32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225696" y="621695"/>
            <a:ext cx="2537961" cy="873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মেধা যাচাই 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32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62743" y="3846286"/>
            <a:ext cx="9448799" cy="1480457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9" y="4122511"/>
            <a:ext cx="9187543" cy="82686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ধরনের  ত্রুটিযুক্ত পশু কোরবানি যায়েজ নয় লিখ?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27551" y="856342"/>
            <a:ext cx="3962400" cy="2148114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3845" y="1625599"/>
            <a:ext cx="2309811" cy="609600"/>
          </a:xfrm>
        </p:spPr>
        <p:txBody>
          <a:bodyPr>
            <a:no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54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190171" y="3336472"/>
            <a:ext cx="9753600" cy="1828800"/>
          </a:xfrm>
          <a:prstGeom prst="round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ecision 5"/>
          <p:cNvSpPr/>
          <p:nvPr/>
        </p:nvSpPr>
        <p:spPr>
          <a:xfrm>
            <a:off x="2970215" y="375559"/>
            <a:ext cx="4751385" cy="2452914"/>
          </a:xfrm>
          <a:prstGeom prst="flowChartDecision">
            <a:avLst/>
          </a:prstGeom>
          <a:solidFill>
            <a:schemeClr val="tx1">
              <a:lumMod val="75000"/>
              <a:lumOff val="25000"/>
            </a:schemeClr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6674" y="1237344"/>
            <a:ext cx="2588756" cy="816428"/>
          </a:xfrm>
        </p:spPr>
        <p:txBody>
          <a:bodyPr>
            <a:noAutofit/>
          </a:bodyPr>
          <a:lstStyle/>
          <a:p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1523999" y="3871685"/>
            <a:ext cx="9085943" cy="9325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কোরবানি কাদের উপর কখন ওয়াজিব বিস্তারিত লিখ? </a:t>
            </a:r>
            <a:endParaRPr lang="en-US" sz="4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30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47" y="655165"/>
            <a:ext cx="5605690" cy="979714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bn-IN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47" y="1972808"/>
            <a:ext cx="5978753" cy="4381376"/>
          </a:xfrm>
        </p:spPr>
      </p:pic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784" y="1972808"/>
            <a:ext cx="5978753" cy="438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3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08000" y="2695468"/>
            <a:ext cx="5085718" cy="36440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bn-IN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মাওলানা মোঃ আব্দুর রব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bn-IN" sz="2000" dirty="0">
                <a:latin typeface="Times New Roman" panose="02020603050405020304" pitchFamily="18" charset="0"/>
                <a:cs typeface="NikoshBAN" panose="02000000000000000000" pitchFamily="2" charset="0"/>
              </a:rPr>
              <a:t>        ( এম.এম,এম.এ,বি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sz="2000" dirty="0">
                <a:latin typeface="Times New Roman" panose="02020603050405020304" pitchFamily="18" charset="0"/>
                <a:cs typeface="NikoshBAN" panose="02000000000000000000" pitchFamily="2" charset="0"/>
              </a:rPr>
              <a:t>এ, বি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sz="2000" dirty="0">
                <a:latin typeface="Times New Roman" panose="02020603050405020304" pitchFamily="18" charset="0"/>
                <a:cs typeface="NikoshBAN" panose="02000000000000000000" pitchFamily="2" charset="0"/>
              </a:rPr>
              <a:t>এড,এম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sz="2000" dirty="0">
                <a:latin typeface="Times New Roman" panose="02020603050405020304" pitchFamily="18" charset="0"/>
                <a:cs typeface="NikoshBAN" panose="02000000000000000000" pitchFamily="2" charset="0"/>
              </a:rPr>
              <a:t>এড 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bn-IN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 প্রভাষক (আরবী)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n-IN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বুরাইয়া কামিল মাদরাসা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bn-IN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ছাতক,সুনামগঞ্জ।</a:t>
            </a:r>
          </a:p>
          <a:p>
            <a:pPr algn="ctr"/>
            <a:r>
              <a:rPr lang="bn-IN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মোবাইলঃ ০১৭১৫-২৭৮৫৫৬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Email:abdurrob1985@gmail.com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48114" y="653143"/>
            <a:ext cx="3824839" cy="1942005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Wave1">
              <a:avLst>
                <a:gd name="adj1" fmla="val 12500"/>
                <a:gd name="adj2" fmla="val -842"/>
              </a:avLst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r>
              <a:rPr lang="bn-IN" sz="4800" dirty="0">
                <a:solidFill>
                  <a:srgbClr val="C00000"/>
                </a:solidFill>
              </a:rPr>
              <a:t> 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7152401" y="1473200"/>
            <a:ext cx="4158019" cy="8282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233832" y="2547733"/>
            <a:ext cx="4460116" cy="36788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বিষয়ঃ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আকাইদ ও ফিকহ</a:t>
            </a:r>
          </a:p>
          <a:p>
            <a:pPr marL="0" indent="0">
              <a:buNone/>
            </a:pP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শ্রেণিঃ দাখিল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ভাগঃ আল-ফিকহ </a:t>
            </a:r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২য়, কুরবানি </a:t>
            </a:r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পাঠঃ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৪র্থ পরিচ্ছেদ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সময়ঃ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20" y="3141160"/>
            <a:ext cx="1506341" cy="20755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564" y="261258"/>
            <a:ext cx="2293409" cy="12119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125"/>
            <a:ext cx="2148114" cy="2283198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079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1394278" y="1090841"/>
            <a:ext cx="7300686" cy="91213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142" y="1090841"/>
            <a:ext cx="6651171" cy="912132"/>
          </a:xfrm>
        </p:spPr>
        <p:txBody>
          <a:bodyPr>
            <a:noAutofit/>
          </a:bodyPr>
          <a:lstStyle/>
          <a:p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কের পাঠে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785" y="2126968"/>
            <a:ext cx="7095672" cy="3973576"/>
          </a:xfrm>
        </p:spPr>
      </p:pic>
    </p:spTree>
    <p:extLst>
      <p:ext uri="{BB962C8B-B14F-4D97-AF65-F5344CB8AC3E}">
        <p14:creationId xmlns:p14="http://schemas.microsoft.com/office/powerpoint/2010/main" val="197343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 ...............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72" y="365125"/>
            <a:ext cx="2857500" cy="1600200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83343" y="3330804"/>
            <a:ext cx="9263743" cy="3824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কুরবানীর বিধান বলতে পারবে ।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কুরবানী কাদের উপর ওয়াজিব বলতে পারবে।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কুরবানি কোন পশু দ্বারা করা যায়। 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কোন দিন কুরবানি করা যায় তা বলতে পারবে। </a:t>
            </a:r>
          </a:p>
          <a:p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2198689"/>
            <a:ext cx="9274628" cy="1132115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IN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..................</a:t>
            </a: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7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771" y="3464477"/>
            <a:ext cx="5413829" cy="321762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0287" y="951486"/>
            <a:ext cx="7199085" cy="1658257"/>
          </a:xfrm>
        </p:spPr>
        <p:txBody>
          <a:bodyPr>
            <a:norm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স্বাধীন মুসলমান  মুকিমের উপর ওয়াজিব যিনি কুরবানি ঈদের দিন নিসাব পরিমান সম্পদের মালিক থাকবে।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7" y="3464477"/>
            <a:ext cx="5685679" cy="3318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371" y="348344"/>
            <a:ext cx="4005942" cy="29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1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65" y="4574304"/>
            <a:ext cx="4193026" cy="233609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9194" y="473727"/>
            <a:ext cx="7079550" cy="745473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যে সকল পশু দ্বারা কুরবানি জায়েজ 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230" y="4574302"/>
            <a:ext cx="3366148" cy="2283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885" y="1822980"/>
            <a:ext cx="4925446" cy="24981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35" y="1822980"/>
            <a:ext cx="4193027" cy="2526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773" y="4574302"/>
            <a:ext cx="3280229" cy="228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6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4744" y="798286"/>
            <a:ext cx="3512457" cy="4876800"/>
          </a:xfrm>
        </p:spPr>
        <p:txBody>
          <a:bodyPr>
            <a:no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যাদের উপর কুরবানি ওয়াজিব তাদের প্রত্যেকে একটি ছাগল/ভেড়া/দুম্বা কুরবানি করবে।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59" y="240052"/>
            <a:ext cx="5461453" cy="2953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57" y="3523342"/>
            <a:ext cx="5461454" cy="305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1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4" y="-302390"/>
            <a:ext cx="4537186" cy="356500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8226" y="478625"/>
            <a:ext cx="6162231" cy="2002971"/>
          </a:xfrm>
        </p:spPr>
        <p:txBody>
          <a:bodyPr>
            <a:no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 / মহিষ / উঠ সাত জনের পক্ষ থেকে আদায় হয় 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5" y="3453406"/>
            <a:ext cx="4537186" cy="3084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45" y="2481596"/>
            <a:ext cx="5345194" cy="405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4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88" y="2119312"/>
            <a:ext cx="1752600" cy="2609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593" y="373743"/>
            <a:ext cx="5641578" cy="1019629"/>
          </a:xfrm>
        </p:spPr>
        <p:txBody>
          <a:bodyPr>
            <a:no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গুলিতে কি দেখাচ্ছে 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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17836"/>
            <a:ext cx="4673600" cy="38026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4134553"/>
            <a:ext cx="4920343" cy="2455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0031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6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224</Words>
  <Application>Microsoft Office PowerPoint</Application>
  <PresentationFormat>Widescreen</PresentationFormat>
  <Paragraphs>43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Garamond</vt:lpstr>
      <vt:lpstr>NikoshBAN</vt:lpstr>
      <vt:lpstr>Times New Roman</vt:lpstr>
      <vt:lpstr>Trebuchet MS</vt:lpstr>
      <vt:lpstr>Verdana</vt:lpstr>
      <vt:lpstr>Vrinda</vt:lpstr>
      <vt:lpstr>Wingdings</vt:lpstr>
      <vt:lpstr>Wingdings 3</vt:lpstr>
      <vt:lpstr>1_Office Theme</vt:lpstr>
      <vt:lpstr>Ion Boardroom</vt:lpstr>
      <vt:lpstr>Organic</vt:lpstr>
      <vt:lpstr>Office Theme</vt:lpstr>
      <vt:lpstr>1_Facet</vt:lpstr>
      <vt:lpstr>Facet</vt:lpstr>
      <vt:lpstr>শুভ সকাল </vt:lpstr>
      <vt:lpstr>মাওলানা মোঃ আব্দুর রব         ( এম.এম,এম.এ,বি.এ, বি.এড,এম.এড )  প্রভাষক (আরবী)   বুরাইয়া কামিল মাদরাসা ছাতক,সুনামগঞ্জ। মোবাইলঃ ০১৭১৫-২৭৮৫৫৬ Email:abdurrob1985@gmail.com </vt:lpstr>
      <vt:lpstr>আজকের পাঠে আমাদের আলোচনা </vt:lpstr>
      <vt:lpstr>শিখন ফল ...............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 সবাইকে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 সকাল </dc:title>
  <dc:creator>Abdur Rob</dc:creator>
  <cp:lastModifiedBy>Abdur Rob</cp:lastModifiedBy>
  <cp:revision>38</cp:revision>
  <dcterms:created xsi:type="dcterms:W3CDTF">2019-12-01T14:19:52Z</dcterms:created>
  <dcterms:modified xsi:type="dcterms:W3CDTF">2019-12-08T06:51:55Z</dcterms:modified>
</cp:coreProperties>
</file>