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25"/>
  </p:notesMasterIdLst>
  <p:sldIdLst>
    <p:sldId id="280" r:id="rId2"/>
    <p:sldId id="281" r:id="rId3"/>
    <p:sldId id="277" r:id="rId4"/>
    <p:sldId id="267" r:id="rId5"/>
    <p:sldId id="266" r:id="rId6"/>
    <p:sldId id="279" r:id="rId7"/>
    <p:sldId id="258" r:id="rId8"/>
    <p:sldId id="259" r:id="rId9"/>
    <p:sldId id="278" r:id="rId10"/>
    <p:sldId id="260" r:id="rId11"/>
    <p:sldId id="269" r:id="rId12"/>
    <p:sldId id="270" r:id="rId13"/>
    <p:sldId id="273" r:id="rId14"/>
    <p:sldId id="271" r:id="rId15"/>
    <p:sldId id="272" r:id="rId16"/>
    <p:sldId id="275" r:id="rId17"/>
    <p:sldId id="276" r:id="rId18"/>
    <p:sldId id="261" r:id="rId19"/>
    <p:sldId id="262" r:id="rId20"/>
    <p:sldId id="263" r:id="rId21"/>
    <p:sldId id="264" r:id="rId22"/>
    <p:sldId id="265" r:id="rId23"/>
    <p:sldId id="268"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94624" autoAdjust="0"/>
  </p:normalViewPr>
  <p:slideViewPr>
    <p:cSldViewPr>
      <p:cViewPr>
        <p:scale>
          <a:sx n="40" d="100"/>
          <a:sy n="40" d="100"/>
        </p:scale>
        <p:origin x="-1302" y="-648"/>
      </p:cViewPr>
      <p:guideLst>
        <p:guide orient="horz" pos="2160"/>
        <p:guide pos="2880"/>
      </p:guideLst>
    </p:cSldViewPr>
  </p:slideViewPr>
  <p:outlineViewPr>
    <p:cViewPr>
      <p:scale>
        <a:sx n="33" d="100"/>
        <a:sy n="33" d="100"/>
      </p:scale>
      <p:origin x="24" y="5448"/>
    </p:cViewPr>
  </p:outlineViewPr>
  <p:notesTextViewPr>
    <p:cViewPr>
      <p:scale>
        <a:sx n="100" d="100"/>
        <a:sy n="100" d="100"/>
      </p:scale>
      <p:origin x="0" y="0"/>
    </p:cViewPr>
  </p:notesTextViewPr>
  <p:notesViewPr>
    <p:cSldViewPr>
      <p:cViewPr varScale="1">
        <p:scale>
          <a:sx n="33" d="100"/>
          <a:sy n="33" d="100"/>
        </p:scale>
        <p:origin x="-3276"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98D429-B986-4C5C-B518-8E0DC87FAB65}" type="datetimeFigureOut">
              <a:rPr lang="en-US" smtClean="0"/>
              <a:pPr/>
              <a:t>12/8/2019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F21D11-B884-445B-8555-DBC1263DCF4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12/8/2019</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12/8/2019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12/8/2019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12/8/2019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12/8/2019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12/8/2019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12/8/2019</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D8BD707-D9CF-40AE-B4C6-C98DA3205C09}" type="datetimeFigureOut">
              <a:rPr lang="en-US" smtClean="0"/>
              <a:pPr/>
              <a:t>12/8/2019</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12/8/2019</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D8BD707-D9CF-40AE-B4C6-C98DA3205C09}" type="datetimeFigureOut">
              <a:rPr lang="en-US" smtClean="0"/>
              <a:pPr/>
              <a:t>12/8/2019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12/8/2019</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12/8/2019</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15534" y="381000"/>
            <a:ext cx="6104466" cy="990600"/>
          </a:xfrm>
        </p:spPr>
        <p:style>
          <a:lnRef idx="0">
            <a:schemeClr val="accent1"/>
          </a:lnRef>
          <a:fillRef idx="3">
            <a:schemeClr val="accent1"/>
          </a:fillRef>
          <a:effectRef idx="3">
            <a:schemeClr val="accent1"/>
          </a:effectRef>
          <a:fontRef idx="minor">
            <a:schemeClr val="lt1"/>
          </a:fontRef>
        </p:style>
        <p:txBody>
          <a:bodyPr>
            <a:noAutofit/>
          </a:bodyPr>
          <a:lstStyle/>
          <a:p>
            <a:pPr algn="ctr"/>
            <a:r>
              <a:rPr lang="bn-IN" sz="6000" b="1" dirty="0" smtClean="0">
                <a:solidFill>
                  <a:schemeClr val="tx1"/>
                </a:solidFill>
                <a:latin typeface="NikoshBAN" pitchFamily="2" charset="0"/>
                <a:cs typeface="NikoshBAN" pitchFamily="2" charset="0"/>
              </a:rPr>
              <a:t>জ্ঞানের তিনটি স্তর </a:t>
            </a:r>
            <a:endParaRPr lang="en-US" sz="6000" b="1" dirty="0">
              <a:solidFill>
                <a:schemeClr val="tx1"/>
              </a:solidFill>
              <a:latin typeface="NikoshBAN" pitchFamily="2" charset="0"/>
              <a:cs typeface="NikoshBAN" pitchFamily="2" charset="0"/>
            </a:endParaRPr>
          </a:p>
        </p:txBody>
      </p:sp>
      <p:sp>
        <p:nvSpPr>
          <p:cNvPr id="5" name="Rounded Rectangle 4"/>
          <p:cNvSpPr/>
          <p:nvPr/>
        </p:nvSpPr>
        <p:spPr>
          <a:xfrm>
            <a:off x="762000" y="1981200"/>
            <a:ext cx="8001000" cy="41148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buFont typeface="Wingdings" pitchFamily="2" charset="2"/>
              <a:buChar char="Ø"/>
            </a:pPr>
            <a:r>
              <a:rPr lang="bn-IN" sz="3600" dirty="0" smtClean="0">
                <a:latin typeface="NikoshBAN" pitchFamily="2" charset="0"/>
                <a:cs typeface="NikoshBAN" pitchFamily="2" charset="0"/>
              </a:rPr>
              <a:t>যে প্রথম স্তরে প্রবেশ করবে, সে অহংকারী হয়ে  </a:t>
            </a:r>
            <a:br>
              <a:rPr lang="bn-IN" sz="3600" dirty="0" smtClean="0">
                <a:latin typeface="NikoshBAN" pitchFamily="2" charset="0"/>
                <a:cs typeface="NikoshBAN" pitchFamily="2" charset="0"/>
              </a:rPr>
            </a:br>
            <a:r>
              <a:rPr lang="bn-IN" sz="3600" dirty="0" smtClean="0">
                <a:latin typeface="NikoshBAN" pitchFamily="2" charset="0"/>
                <a:cs typeface="NikoshBAN" pitchFamily="2" charset="0"/>
              </a:rPr>
              <a:t>    উঠবে, যেন সব কিছু সে জেনে ফেলেছে।</a:t>
            </a:r>
          </a:p>
          <a:p>
            <a:pPr>
              <a:buFont typeface="Wingdings" pitchFamily="2" charset="2"/>
              <a:buChar char="Ø"/>
            </a:pPr>
            <a:r>
              <a:rPr lang="bn-IN" sz="3600" dirty="0" smtClean="0">
                <a:latin typeface="NikoshBAN" pitchFamily="2" charset="0"/>
                <a:cs typeface="NikoshBAN" pitchFamily="2" charset="0"/>
              </a:rPr>
              <a:t>দ্বিতীয় স্তরে প্রবেশ করার পর, সে বিনয়ী হবে। </a:t>
            </a:r>
          </a:p>
          <a:p>
            <a:pPr>
              <a:buFont typeface="Wingdings" pitchFamily="2" charset="2"/>
              <a:buChar char="Ø"/>
            </a:pPr>
            <a:r>
              <a:rPr lang="bn-IN" sz="3600" dirty="0" smtClean="0">
                <a:latin typeface="NikoshBAN" pitchFamily="2" charset="0"/>
                <a:cs typeface="NikoshBAN" pitchFamily="2" charset="0"/>
              </a:rPr>
              <a:t>আর তৃতীয় স্তরে প্রবেশ করার পর সে নিজের</a:t>
            </a:r>
            <a:br>
              <a:rPr lang="bn-IN" sz="3600" dirty="0" smtClean="0">
                <a:latin typeface="NikoshBAN" pitchFamily="2" charset="0"/>
                <a:cs typeface="NikoshBAN" pitchFamily="2" charset="0"/>
              </a:rPr>
            </a:br>
            <a:r>
              <a:rPr lang="bn-IN" sz="3600" dirty="0" smtClean="0">
                <a:latin typeface="NikoshBAN" pitchFamily="2" charset="0"/>
                <a:cs typeface="NikoshBAN" pitchFamily="2" charset="0"/>
              </a:rPr>
              <a:t>   অজ্ঞতা উপলদ্ধি করতে পারবে। </a:t>
            </a:r>
          </a:p>
          <a:p>
            <a:r>
              <a:rPr lang="bn-IN" sz="3600" dirty="0" smtClean="0">
                <a:latin typeface="NikoshBAN" pitchFamily="2" charset="0"/>
                <a:cs typeface="NikoshBAN" pitchFamily="2" charset="0"/>
              </a:rPr>
              <a:t>                                  -ইমাম ইবনে আল রাজাব   </a:t>
            </a:r>
            <a:endParaRPr lang="en-US" sz="36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 calcmode="lin" valueType="num">
                                      <p:cBhvr additive="base">
                                        <p:cTn id="18"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 calcmode="lin" valueType="num">
                                      <p:cBhvr additive="base">
                                        <p:cTn id="24"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 calcmode="lin" valueType="num">
                                      <p:cBhvr additive="base">
                                        <p:cTn id="30"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8229600" cy="4343400"/>
          </a:xfrm>
        </p:spPr>
        <p:style>
          <a:lnRef idx="2">
            <a:schemeClr val="dk1"/>
          </a:lnRef>
          <a:fillRef idx="1">
            <a:schemeClr val="lt1"/>
          </a:fillRef>
          <a:effectRef idx="0">
            <a:schemeClr val="dk1"/>
          </a:effectRef>
          <a:fontRef idx="minor">
            <a:schemeClr val="dk1"/>
          </a:fontRef>
        </p:style>
        <p:txBody>
          <a:bodyPr>
            <a:noAutofit/>
          </a:bodyPr>
          <a:lstStyle/>
          <a:p>
            <a:pPr lvl="0"/>
            <a:r>
              <a:rPr lang="en-US" sz="3600" b="1" dirty="0" smtClean="0">
                <a:latin typeface="NikoshBAN" pitchFamily="2" charset="0"/>
                <a:cs typeface="NikoshBAN" pitchFamily="2" charset="0"/>
              </a:rPr>
              <a:t>1. 	</a:t>
            </a:r>
            <a:r>
              <a:rPr lang="bn-BD" sz="3600" b="1" dirty="0" smtClean="0">
                <a:latin typeface="NikoshBAN" pitchFamily="2" charset="0"/>
                <a:cs typeface="NikoshBAN" pitchFamily="2" charset="0"/>
              </a:rPr>
              <a:t>পৌর স্বাধীনতা </a:t>
            </a:r>
            <a:endParaRPr lang="en-US" sz="3600" dirty="0" smtClean="0">
              <a:latin typeface="NikoshBAN" pitchFamily="2" charset="0"/>
              <a:cs typeface="NikoshBAN" pitchFamily="2" charset="0"/>
            </a:endParaRPr>
          </a:p>
          <a:p>
            <a:pPr lvl="0"/>
            <a:r>
              <a:rPr lang="bn-BD" sz="3600" b="1" dirty="0" smtClean="0">
                <a:latin typeface="NikoshBAN" pitchFamily="2" charset="0"/>
                <a:cs typeface="NikoshBAN" pitchFamily="2" charset="0"/>
              </a:rPr>
              <a:t>২. 	রাজনৈতিক স্বাধীনতা </a:t>
            </a:r>
            <a:endParaRPr lang="en-US" sz="3600" dirty="0" smtClean="0">
              <a:latin typeface="NikoshBAN" pitchFamily="2" charset="0"/>
              <a:cs typeface="NikoshBAN" pitchFamily="2" charset="0"/>
            </a:endParaRPr>
          </a:p>
          <a:p>
            <a:pPr lvl="0"/>
            <a:r>
              <a:rPr lang="bn-BD" sz="3600" b="1" dirty="0" smtClean="0">
                <a:latin typeface="NikoshBAN" pitchFamily="2" charset="0"/>
                <a:cs typeface="NikoshBAN" pitchFamily="2" charset="0"/>
              </a:rPr>
              <a:t>৩. 	অর্থনৈতিক স্বাধীনতা </a:t>
            </a:r>
            <a:endParaRPr lang="en-US" sz="3600" dirty="0" smtClean="0">
              <a:latin typeface="NikoshBAN" pitchFamily="2" charset="0"/>
              <a:cs typeface="NikoshBAN" pitchFamily="2" charset="0"/>
            </a:endParaRPr>
          </a:p>
          <a:p>
            <a:pPr lvl="0"/>
            <a:r>
              <a:rPr lang="bn-BD" sz="3600" b="1" dirty="0" smtClean="0">
                <a:latin typeface="NikoshBAN" pitchFamily="2" charset="0"/>
                <a:cs typeface="NikoshBAN" pitchFamily="2" charset="0"/>
              </a:rPr>
              <a:t>৪. 	জাতীয় স্বাধীনতা </a:t>
            </a:r>
            <a:endParaRPr lang="en-US" sz="3600" dirty="0" smtClean="0">
              <a:latin typeface="NikoshBAN" pitchFamily="2" charset="0"/>
              <a:cs typeface="NikoshBAN" pitchFamily="2" charset="0"/>
            </a:endParaRPr>
          </a:p>
          <a:p>
            <a:pPr lvl="0"/>
            <a:r>
              <a:rPr lang="bn-BD" sz="3600" b="1" dirty="0" smtClean="0">
                <a:latin typeface="NikoshBAN" pitchFamily="2" charset="0"/>
                <a:cs typeface="NikoshBAN" pitchFamily="2" charset="0"/>
              </a:rPr>
              <a:t>৫. 	প্রাকৃতিক স্বাধীনতা </a:t>
            </a:r>
            <a:endParaRPr lang="en-US" sz="3600" dirty="0" smtClean="0">
              <a:latin typeface="NikoshBAN" pitchFamily="2" charset="0"/>
              <a:cs typeface="NikoshBAN" pitchFamily="2" charset="0"/>
            </a:endParaRPr>
          </a:p>
          <a:p>
            <a:pPr lvl="0"/>
            <a:r>
              <a:rPr lang="bn-BD" sz="3600" b="1" dirty="0" smtClean="0">
                <a:latin typeface="NikoshBAN" pitchFamily="2" charset="0"/>
                <a:cs typeface="NikoshBAN" pitchFamily="2" charset="0"/>
              </a:rPr>
              <a:t>৬.	আইনগত স্বাধীনতা </a:t>
            </a:r>
            <a:endParaRPr lang="en-US" sz="3600" dirty="0" smtClean="0">
              <a:latin typeface="NikoshBAN" pitchFamily="2" charset="0"/>
              <a:cs typeface="NikoshBAN" pitchFamily="2" charset="0"/>
            </a:endParaRPr>
          </a:p>
          <a:p>
            <a:pPr lvl="0"/>
            <a:r>
              <a:rPr lang="bn-BD" sz="3600" b="1" dirty="0" smtClean="0">
                <a:latin typeface="NikoshBAN" pitchFamily="2" charset="0"/>
                <a:cs typeface="NikoshBAN" pitchFamily="2" charset="0"/>
              </a:rPr>
              <a:t>৭. 	ব্যক্তিগত স্বাধীনতা </a:t>
            </a:r>
            <a:endParaRPr lang="en-US" sz="3600" dirty="0" smtClean="0">
              <a:latin typeface="NikoshBAN" pitchFamily="2" charset="0"/>
              <a:cs typeface="NikoshBAN" pitchFamily="2" charset="0"/>
            </a:endParaRPr>
          </a:p>
          <a:p>
            <a:endParaRPr lang="en-US" sz="3600" dirty="0">
              <a:latin typeface="NikoshBAN" pitchFamily="2" charset="0"/>
              <a:cs typeface="NikoshBAN" pitchFamily="2" charset="0"/>
            </a:endParaRPr>
          </a:p>
        </p:txBody>
      </p:sp>
      <p:sp>
        <p:nvSpPr>
          <p:cNvPr id="2" name="Title 1"/>
          <p:cNvSpPr>
            <a:spLocks noGrp="1"/>
          </p:cNvSpPr>
          <p:nvPr>
            <p:ph type="title"/>
          </p:nvPr>
        </p:nvSpPr>
        <p:spPr>
          <a:xfrm>
            <a:off x="457200" y="274638"/>
            <a:ext cx="8229600" cy="1325562"/>
          </a:xfrm>
        </p:spPr>
        <p:style>
          <a:lnRef idx="2">
            <a:schemeClr val="accent1"/>
          </a:lnRef>
          <a:fillRef idx="1">
            <a:schemeClr val="lt1"/>
          </a:fillRef>
          <a:effectRef idx="0">
            <a:schemeClr val="accent1"/>
          </a:effectRef>
          <a:fontRef idx="minor">
            <a:schemeClr val="dk1"/>
          </a:fontRef>
        </p:style>
        <p:txBody>
          <a:bodyPr>
            <a:noAutofit/>
          </a:bodyPr>
          <a:lstStyle/>
          <a:p>
            <a:pPr algn="ctr"/>
            <a:r>
              <a:rPr lang="bn-BD" sz="4400" dirty="0" smtClean="0">
                <a:latin typeface="NikoshBAN" pitchFamily="2" charset="0"/>
                <a:cs typeface="NikoshBAN" pitchFamily="2" charset="0"/>
              </a:rPr>
              <a:t>স্বাধীনতার শ্রেণিবিভাগ</a:t>
            </a:r>
            <a:br>
              <a:rPr lang="bn-BD" sz="4400" dirty="0" smtClean="0">
                <a:latin typeface="NikoshBAN" pitchFamily="2" charset="0"/>
                <a:cs typeface="NikoshBAN" pitchFamily="2" charset="0"/>
              </a:rPr>
            </a:br>
            <a:r>
              <a:rPr lang="bn-BD" sz="4400" dirty="0" smtClean="0">
                <a:latin typeface="NikoshBAN" pitchFamily="2" charset="0"/>
                <a:cs typeface="NikoshBAN" pitchFamily="2" charset="0"/>
              </a:rPr>
              <a:t>	</a:t>
            </a:r>
            <a:r>
              <a:rPr lang="en-US" sz="4400" dirty="0" smtClean="0">
                <a:latin typeface="NikoshBAN" pitchFamily="2" charset="0"/>
                <a:cs typeface="NikoshBAN" pitchFamily="2" charset="0"/>
              </a:rPr>
              <a:t>Classification of Liberty</a:t>
            </a:r>
            <a:endParaRPr lang="en-US" sz="44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smtClean="0"/>
              <a:t>(</a:t>
            </a:r>
            <a:r>
              <a:rPr lang="en-US" b="1" dirty="0" err="1" smtClean="0"/>
              <a:t>i</a:t>
            </a:r>
            <a:r>
              <a:rPr lang="en-US" b="1" dirty="0" smtClean="0"/>
              <a:t>) State guarantees Civil Liberty:</a:t>
            </a:r>
            <a:endParaRPr lang="en-US" dirty="0" smtClean="0"/>
          </a:p>
          <a:p>
            <a:r>
              <a:rPr lang="en-US" b="1" dirty="0" smtClean="0"/>
              <a:t>(ii) Civil liberty also stands for the protection of Rights and Freedom from undue interferences:</a:t>
            </a:r>
          </a:p>
          <a:p>
            <a:endParaRPr lang="en-US" dirty="0" smtClean="0"/>
          </a:p>
          <a:p>
            <a:endParaRPr lang="en-US" dirty="0"/>
          </a:p>
        </p:txBody>
      </p:sp>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rmAutofit/>
          </a:bodyPr>
          <a:lstStyle/>
          <a:p>
            <a:r>
              <a:rPr lang="en-US" sz="4800" b="1" dirty="0" smtClean="0">
                <a:latin typeface="NikoshBAN" pitchFamily="2" charset="0"/>
                <a:cs typeface="NikoshBAN" pitchFamily="2" charset="0"/>
              </a:rPr>
              <a:t>1. </a:t>
            </a:r>
            <a:r>
              <a:rPr lang="bn-IN" sz="4800" b="1" dirty="0" smtClean="0">
                <a:latin typeface="NikoshBAN" pitchFamily="2" charset="0"/>
                <a:cs typeface="NikoshBAN" pitchFamily="2" charset="0"/>
              </a:rPr>
              <a:t>পৌর স্বাধীনতা </a:t>
            </a:r>
            <a:endParaRPr lang="en-US" sz="4800" dirty="0">
              <a:latin typeface="NikoshBAN" pitchFamily="2" charset="0"/>
              <a:cs typeface="NikoshBAN" pitchFamily="2" charset="0"/>
            </a:endParaRPr>
          </a:p>
        </p:txBody>
      </p:sp>
      <p:pic>
        <p:nvPicPr>
          <p:cNvPr id="1026" name="Picture 2" descr="C:\Users\RAJU\Downloads\CivilLibertiesAreBreaking.jpg"/>
          <p:cNvPicPr>
            <a:picLocks noChangeAspect="1" noChangeArrowheads="1"/>
          </p:cNvPicPr>
          <p:nvPr/>
        </p:nvPicPr>
        <p:blipFill>
          <a:blip r:embed="rId2" cstate="print"/>
          <a:srcRect/>
          <a:stretch>
            <a:fillRect/>
          </a:stretch>
        </p:blipFill>
        <p:spPr bwMode="auto">
          <a:xfrm>
            <a:off x="1447800" y="3352800"/>
            <a:ext cx="5791200" cy="3124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4)">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1"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diamond(in)">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1"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diamond(in)">
                                      <p:cBhvr>
                                        <p:cTn id="22" dur="2000"/>
                                        <p:tgtEl>
                                          <p:spTgt spid="3">
                                            <p:txEl>
                                              <p:pRg st="1" end="1"/>
                                            </p:txEl>
                                          </p:spTgt>
                                        </p:tgtEl>
                                      </p:cBhvr>
                                    </p:animEffect>
                                  </p:childTnLst>
                                </p:cTn>
                              </p:par>
                              <p:par>
                                <p:cTn id="23" presetID="8" presetClass="entr" presetSubtype="16" fill="hold" nodeType="withEffect">
                                  <p:stCondLst>
                                    <p:cond delay="0"/>
                                  </p:stCondLst>
                                  <p:childTnLst>
                                    <p:set>
                                      <p:cBhvr>
                                        <p:cTn id="24" dur="1" fill="hold">
                                          <p:stCondLst>
                                            <p:cond delay="0"/>
                                          </p:stCondLst>
                                        </p:cTn>
                                        <p:tgtEl>
                                          <p:spTgt spid="1026"/>
                                        </p:tgtEl>
                                        <p:attrNameLst>
                                          <p:attrName>style.visibility</p:attrName>
                                        </p:attrNameLst>
                                      </p:cBhvr>
                                      <p:to>
                                        <p:strVal val="visible"/>
                                      </p:to>
                                    </p:set>
                                    <p:animEffect transition="in" filter="diamond(in)">
                                      <p:cBhvr>
                                        <p:cTn id="25"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 grpId="1" build="p"/>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AJU\Downloads\quote-political-liberty-is-nothing-else-but-the-diffusion-of-power-lord-hailsham-130-83-87.jpg"/>
          <p:cNvPicPr>
            <a:picLocks noGrp="1" noChangeAspect="1" noChangeArrowheads="1"/>
          </p:cNvPicPr>
          <p:nvPr>
            <p:ph idx="1"/>
          </p:nvPr>
        </p:nvPicPr>
        <p:blipFill>
          <a:blip r:embed="rId2" cstate="print"/>
          <a:stretch>
            <a:fillRect/>
          </a:stretch>
        </p:blipFill>
        <p:spPr bwMode="auto">
          <a:xfrm>
            <a:off x="457200" y="1807742"/>
            <a:ext cx="8229600" cy="3872753"/>
          </a:xfrm>
          <a:prstGeom prst="rect">
            <a:avLst/>
          </a:prstGeom>
          <a:noFill/>
        </p:spPr>
      </p:pic>
      <p:sp>
        <p:nvSpPr>
          <p:cNvPr id="2" name="Title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normAutofit/>
          </a:bodyPr>
          <a:lstStyle/>
          <a:p>
            <a:r>
              <a:rPr lang="en-US" sz="4800" b="1" dirty="0" smtClean="0">
                <a:latin typeface="NikoshBAN" pitchFamily="2" charset="0"/>
                <a:cs typeface="NikoshBAN" pitchFamily="2" charset="0"/>
              </a:rPr>
              <a:t>2. </a:t>
            </a:r>
            <a:r>
              <a:rPr lang="bn-IN" sz="4800" b="1" dirty="0" smtClean="0">
                <a:latin typeface="NikoshBAN" pitchFamily="2" charset="0"/>
                <a:cs typeface="NikoshBAN" pitchFamily="2" charset="0"/>
              </a:rPr>
              <a:t>রাজনৈতিক স্বাধীনতা </a:t>
            </a:r>
            <a:endParaRPr lang="en-US" sz="4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diamond(in)">
                                      <p:cBhvr>
                                        <p:cTn id="13"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RAJU\Downloads\quote-what-man-loses-by-the-social-contract-is-his-natural-liberty-and-an-unlimited-right-to-everything-jean-jacques-rousseau-320992.jpg"/>
          <p:cNvPicPr>
            <a:picLocks noGrp="1" noChangeAspect="1" noChangeArrowheads="1"/>
          </p:cNvPicPr>
          <p:nvPr>
            <p:ph idx="1"/>
          </p:nvPr>
        </p:nvPicPr>
        <p:blipFill>
          <a:blip r:embed="rId2" cstate="print"/>
          <a:stretch>
            <a:fillRect/>
          </a:stretch>
        </p:blipFill>
        <p:spPr bwMode="auto">
          <a:xfrm>
            <a:off x="523875" y="1839119"/>
            <a:ext cx="8096250" cy="3810000"/>
          </a:xfrm>
          <a:prstGeom prst="rect">
            <a:avLst/>
          </a:prstGeom>
          <a:noFill/>
        </p:spPr>
      </p:pic>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rmAutofit/>
          </a:bodyPr>
          <a:lstStyle/>
          <a:p>
            <a:r>
              <a:rPr lang="en-US" sz="4800" b="1" dirty="0" smtClean="0">
                <a:latin typeface="NikoshBAN" pitchFamily="2" charset="0"/>
                <a:cs typeface="NikoshBAN" pitchFamily="2" charset="0"/>
              </a:rPr>
              <a:t>5. 	</a:t>
            </a:r>
            <a:r>
              <a:rPr lang="bn-IN" sz="4800" b="1" dirty="0" smtClean="0">
                <a:latin typeface="NikoshBAN" pitchFamily="2" charset="0"/>
                <a:cs typeface="NikoshBAN" pitchFamily="2" charset="0"/>
              </a:rPr>
              <a:t>প্রাকৃতিক</a:t>
            </a:r>
            <a:r>
              <a:rPr lang="en-US" sz="4800" b="1" dirty="0" smtClean="0">
                <a:latin typeface="NikoshBAN" pitchFamily="2" charset="0"/>
                <a:cs typeface="NikoshBAN" pitchFamily="2" charset="0"/>
              </a:rPr>
              <a:t> </a:t>
            </a:r>
            <a:r>
              <a:rPr lang="bn-IN" sz="5400" dirty="0" smtClean="0">
                <a:latin typeface="NikoshBAN" pitchFamily="2" charset="0"/>
                <a:cs typeface="NikoshBAN" pitchFamily="2" charset="0"/>
              </a:rPr>
              <a:t>স্বাধীনতা</a:t>
            </a:r>
            <a:endParaRPr lang="en-US" sz="4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4098"/>
                                        </p:tgtEl>
                                        <p:attrNameLst>
                                          <p:attrName>style.visibility</p:attrName>
                                        </p:attrNameLst>
                                      </p:cBhvr>
                                      <p:to>
                                        <p:strVal val="visible"/>
                                      </p:to>
                                    </p:set>
                                    <p:animEffect transition="in" filter="diamond(in)">
                                      <p:cBhvr>
                                        <p:cTn id="13"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RAJU\Downloads\there-can-be-no-liberty-unless-there-is-economic-liberty.jpg"/>
          <p:cNvPicPr>
            <a:picLocks noGrp="1" noChangeAspect="1" noChangeArrowheads="1"/>
          </p:cNvPicPr>
          <p:nvPr>
            <p:ph idx="1"/>
          </p:nvPr>
        </p:nvPicPr>
        <p:blipFill>
          <a:blip r:embed="rId2" cstate="print"/>
          <a:stretch>
            <a:fillRect/>
          </a:stretch>
        </p:blipFill>
        <p:spPr bwMode="auto">
          <a:xfrm>
            <a:off x="2309019" y="1481138"/>
            <a:ext cx="4525962" cy="4525962"/>
          </a:xfrm>
          <a:prstGeom prst="rect">
            <a:avLst/>
          </a:prstGeom>
          <a:noFill/>
        </p:spPr>
      </p:pic>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rmAutofit/>
          </a:bodyPr>
          <a:lstStyle/>
          <a:p>
            <a:r>
              <a:rPr lang="en-US" sz="4800" b="1" dirty="0" smtClean="0">
                <a:latin typeface="NikoshBAN" pitchFamily="2" charset="0"/>
                <a:cs typeface="NikoshBAN" pitchFamily="2" charset="0"/>
              </a:rPr>
              <a:t>3. </a:t>
            </a:r>
            <a:r>
              <a:rPr lang="bn-IN" sz="5400" dirty="0" smtClean="0">
                <a:latin typeface="NikoshBAN" pitchFamily="2" charset="0"/>
                <a:cs typeface="NikoshBAN" pitchFamily="2" charset="0"/>
              </a:rPr>
              <a:t>অর্থনৈতিক স্বাধীনতা </a:t>
            </a:r>
            <a:endParaRPr lang="en-US" sz="54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4" presetClass="entr" presetSubtype="0" fill="hold" nodeType="clickEffect">
                                  <p:stCondLst>
                                    <p:cond delay="0"/>
                                  </p:stCondLst>
                                  <p:childTnLst>
                                    <p:set>
                                      <p:cBhvr>
                                        <p:cTn id="12" dur="1" fill="hold">
                                          <p:stCondLst>
                                            <p:cond delay="0"/>
                                          </p:stCondLst>
                                        </p:cTn>
                                        <p:tgtEl>
                                          <p:spTgt spid="3074"/>
                                        </p:tgtEl>
                                        <p:attrNameLst>
                                          <p:attrName>style.visibility</p:attrName>
                                        </p:attrNameLst>
                                      </p:cBhvr>
                                      <p:to>
                                        <p:strVal val="visible"/>
                                      </p:to>
                                    </p:set>
                                    <p:anim to="" calcmode="lin" valueType="num">
                                      <p:cBhvr>
                                        <p:cTn id="13" dur="1" fill="hold"/>
                                        <p:tgtEl>
                                          <p:spTgt spid="307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fontAlgn="base"/>
            <a:r>
              <a:rPr lang="en-US" sz="3200" dirty="0" smtClean="0">
                <a:latin typeface="Times New Roman" pitchFamily="18" charset="0"/>
                <a:cs typeface="Times New Roman" pitchFamily="18" charset="0"/>
              </a:rPr>
              <a:t>(</a:t>
            </a:r>
            <a:r>
              <a:rPr lang="en-US" sz="3200" dirty="0" err="1" smtClean="0">
                <a:latin typeface="Times New Roman" pitchFamily="18" charset="0"/>
                <a:cs typeface="Times New Roman" pitchFamily="18" charset="0"/>
              </a:rPr>
              <a:t>i</a:t>
            </a:r>
            <a:r>
              <a:rPr lang="en-US" sz="3200" dirty="0" smtClean="0">
                <a:latin typeface="Times New Roman" pitchFamily="18" charset="0"/>
                <a:cs typeface="Times New Roman" pitchFamily="18" charset="0"/>
              </a:rPr>
              <a:t>) To have a constitution of their own,</a:t>
            </a:r>
          </a:p>
          <a:p>
            <a:pPr algn="just" fontAlgn="base"/>
            <a:r>
              <a:rPr lang="en-US" sz="3200" dirty="0" smtClean="0">
                <a:latin typeface="Times New Roman" pitchFamily="18" charset="0"/>
                <a:cs typeface="Times New Roman" pitchFamily="18" charset="0"/>
              </a:rPr>
              <a:t>(ii) To freely organize their own government,</a:t>
            </a:r>
          </a:p>
          <a:p>
            <a:pPr algn="just" fontAlgn="base"/>
            <a:r>
              <a:rPr lang="en-US" sz="3200" dirty="0" smtClean="0">
                <a:latin typeface="Times New Roman" pitchFamily="18" charset="0"/>
                <a:cs typeface="Times New Roman" pitchFamily="18" charset="0"/>
              </a:rPr>
              <a:t>(iii) To freely adopt their policies and programs,</a:t>
            </a:r>
          </a:p>
          <a:p>
            <a:pPr algn="just" fontAlgn="base"/>
            <a:r>
              <a:rPr lang="en-US" sz="3200" dirty="0" smtClean="0">
                <a:latin typeface="Times New Roman" pitchFamily="18" charset="0"/>
                <a:cs typeface="Times New Roman" pitchFamily="18" charset="0"/>
              </a:rPr>
              <a:t>(iv) To pursue independence in relations with all countries of the world, and</a:t>
            </a:r>
          </a:p>
          <a:p>
            <a:pPr algn="just" fontAlgn="base"/>
            <a:r>
              <a:rPr lang="en-US" sz="3200" dirty="0" smtClean="0">
                <a:latin typeface="Times New Roman" pitchFamily="18" charset="0"/>
                <a:cs typeface="Times New Roman" pitchFamily="18" charset="0"/>
              </a:rPr>
              <a:t>(v) Freedom from external control.</a:t>
            </a:r>
          </a:p>
          <a:p>
            <a:endParaRPr lang="en-US" dirty="0">
              <a:latin typeface="Times New Roman" pitchFamily="18" charset="0"/>
              <a:cs typeface="Times New Roman" pitchFamily="18" charset="0"/>
            </a:endParaRPr>
          </a:p>
        </p:txBody>
      </p:sp>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a:bodyPr>
          <a:lstStyle/>
          <a:p>
            <a:r>
              <a:rPr lang="en-US" sz="4800" b="1" dirty="0" smtClean="0">
                <a:latin typeface="SutonnyMJ" pitchFamily="2" charset="0"/>
                <a:cs typeface="SutonnyMJ" pitchFamily="2" charset="0"/>
              </a:rPr>
              <a:t>4. 	</a:t>
            </a:r>
            <a:r>
              <a:rPr lang="bn-IN" sz="5400" dirty="0" smtClean="0">
                <a:latin typeface="NikoshBAN" pitchFamily="2" charset="0"/>
                <a:cs typeface="NikoshBAN" pitchFamily="2" charset="0"/>
              </a:rPr>
              <a:t> জাতীয় স্বাধীনতা </a:t>
            </a:r>
            <a:endParaRPr lang="en-US" sz="4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iterate type="lt">
                                    <p:tmPct val="5000"/>
                                  </p:iterate>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iterate type="lt">
                                    <p:tmPct val="5000"/>
                                  </p:iterate>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4" dur="10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iterate type="lt">
                                    <p:tmPct val="5000"/>
                                  </p:iterate>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p:cTn id="2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1"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2" dur="10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grpId="0" nodeType="clickEffect">
                                  <p:stCondLst>
                                    <p:cond delay="0"/>
                                  </p:stCondLst>
                                  <p:iterate type="lt">
                                    <p:tmPct val="5000"/>
                                  </p:iterate>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p:cTn id="37"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8"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9"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40" dur="1000"/>
                                        <p:tgtEl>
                                          <p:spTgt spid="3">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grpId="0" nodeType="clickEffect">
                                  <p:stCondLst>
                                    <p:cond delay="0"/>
                                  </p:stCondLst>
                                  <p:iterate type="lt">
                                    <p:tmPct val="5000"/>
                                  </p:iterate>
                                  <p:childTnLst>
                                    <p:set>
                                      <p:cBhvr>
                                        <p:cTn id="44" dur="1" fill="hold">
                                          <p:stCondLst>
                                            <p:cond delay="0"/>
                                          </p:stCondLst>
                                        </p:cTn>
                                        <p:tgtEl>
                                          <p:spTgt spid="3">
                                            <p:txEl>
                                              <p:pRg st="4" end="4"/>
                                            </p:txEl>
                                          </p:spTgt>
                                        </p:tgtEl>
                                        <p:attrNameLst>
                                          <p:attrName>style.visibility</p:attrName>
                                        </p:attrNameLst>
                                      </p:cBhvr>
                                      <p:to>
                                        <p:strVal val="visible"/>
                                      </p:to>
                                    </p:set>
                                    <p:anim calcmode="lin" valueType="num">
                                      <p:cBhvr>
                                        <p:cTn id="45"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6"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7"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8"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RAJU\Downloads\quote-individual-liberty-is-individual-power-john-quincy-adams-83-39-31.jpg"/>
          <p:cNvPicPr>
            <a:picLocks noGrp="1" noChangeAspect="1" noChangeArrowheads="1"/>
          </p:cNvPicPr>
          <p:nvPr>
            <p:ph idx="1"/>
          </p:nvPr>
        </p:nvPicPr>
        <p:blipFill>
          <a:blip r:embed="rId2" cstate="print"/>
          <a:stretch>
            <a:fillRect/>
          </a:stretch>
        </p:blipFill>
        <p:spPr bwMode="auto">
          <a:xfrm>
            <a:off x="457200" y="1807742"/>
            <a:ext cx="8229600" cy="3872753"/>
          </a:xfrm>
          <a:prstGeom prst="rect">
            <a:avLst/>
          </a:prstGeom>
          <a:noFill/>
        </p:spPr>
      </p:pic>
      <p:sp>
        <p:nvSpPr>
          <p:cNvPr id="2" name="Title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normAutofit/>
          </a:bodyPr>
          <a:lstStyle/>
          <a:p>
            <a:pPr algn="ctr"/>
            <a:r>
              <a:rPr lang="bn-IN" sz="4800" b="1" dirty="0" smtClean="0">
                <a:latin typeface="NikoshBAN" pitchFamily="2" charset="0"/>
                <a:cs typeface="NikoshBAN" pitchFamily="2" charset="0"/>
              </a:rPr>
              <a:t>ব্যক্তিগত </a:t>
            </a:r>
            <a:r>
              <a:rPr lang="bn-IN" sz="5400" dirty="0" smtClean="0">
                <a:latin typeface="NikoshBAN" pitchFamily="2" charset="0"/>
                <a:cs typeface="NikoshBAN" pitchFamily="2" charset="0"/>
              </a:rPr>
              <a:t>স্বাধীনতা</a:t>
            </a:r>
            <a:endParaRPr lang="en-US" sz="4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5122"/>
                                        </p:tgtEl>
                                        <p:attrNameLst>
                                          <p:attrName>style.visibility</p:attrName>
                                        </p:attrNameLst>
                                      </p:cBhvr>
                                      <p:to>
                                        <p:strVal val="visible"/>
                                      </p:to>
                                    </p:set>
                                    <p:animEffect transition="in" filter="diamond(in)">
                                      <p:cBhvr>
                                        <p:cTn id="13" dur="2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8229600" cy="4178491"/>
          </a:xfrm>
        </p:spPr>
        <p:style>
          <a:lnRef idx="2">
            <a:schemeClr val="accent1"/>
          </a:lnRef>
          <a:fillRef idx="1">
            <a:schemeClr val="lt1"/>
          </a:fillRef>
          <a:effectRef idx="0">
            <a:schemeClr val="accent1"/>
          </a:effectRef>
          <a:fontRef idx="minor">
            <a:schemeClr val="dk1"/>
          </a:fontRef>
        </p:style>
        <p:txBody>
          <a:bodyPr>
            <a:normAutofit lnSpcReduction="10000"/>
          </a:bodyPr>
          <a:lstStyle/>
          <a:p>
            <a:pPr algn="just"/>
            <a:r>
              <a:rPr lang="en-US" dirty="0" smtClean="0">
                <a:latin typeface="Times New Roman" pitchFamily="18" charset="0"/>
                <a:cs typeface="Times New Roman" pitchFamily="18" charset="0"/>
              </a:rPr>
              <a:t>Individual liberty means the freedom to pursue one’s desires and interests as a person, but which do not clash with the interests or desires of others. The freedom of speech and expression, freedom of residence, freedom of movement, freedom of conscience, freedom of tastes and pursuits, freedom to choose any profession or trade or occupation, the freedom to enjoy the fruits of one’s </a:t>
            </a:r>
            <a:r>
              <a:rPr lang="en-US" dirty="0" err="1" smtClean="0">
                <a:latin typeface="Times New Roman" pitchFamily="18" charset="0"/>
                <a:cs typeface="Times New Roman" pitchFamily="18" charset="0"/>
              </a:rPr>
              <a:t>labour</a:t>
            </a:r>
            <a:r>
              <a:rPr lang="en-US" dirty="0" smtClean="0">
                <a:latin typeface="Times New Roman" pitchFamily="18" charset="0"/>
                <a:cs typeface="Times New Roman" pitchFamily="18" charset="0"/>
              </a:rPr>
              <a:t>, the right to personal property, the freedom to profess or not to profess any religion, and freedom to accept or not to accept any ideology, all fall under the category of individual freedom.</a:t>
            </a:r>
            <a:endParaRPr lang="en-US" dirty="0">
              <a:latin typeface="Times New Roman" pitchFamily="18" charset="0"/>
              <a:cs typeface="Times New Roman" pitchFamily="18" charset="0"/>
            </a:endParaRPr>
          </a:p>
        </p:txBody>
      </p:sp>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a:bodyPr>
          <a:lstStyle/>
          <a:p>
            <a:pPr algn="ctr"/>
            <a:r>
              <a:rPr lang="bn-IN" sz="5400" dirty="0" smtClean="0">
                <a:latin typeface="NikoshBAN" pitchFamily="2" charset="0"/>
                <a:cs typeface="NikoshBAN" pitchFamily="2" charset="0"/>
              </a:rPr>
              <a:t>ব্যক্তিগত </a:t>
            </a:r>
            <a:r>
              <a:rPr lang="bn-IN" sz="6000" dirty="0" smtClean="0">
                <a:latin typeface="NikoshBAN" pitchFamily="2" charset="0"/>
                <a:cs typeface="NikoshBAN" pitchFamily="2" charset="0"/>
              </a:rPr>
              <a:t>স্বাধীনতা</a:t>
            </a:r>
            <a:endParaRPr lang="en-US" sz="4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diamond(in)">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diamond(in)">
                                      <p:cBhvr>
                                        <p:cTn id="1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98637"/>
            <a:ext cx="8229600" cy="4525963"/>
          </a:xfrm>
        </p:spPr>
        <p:style>
          <a:lnRef idx="2">
            <a:schemeClr val="accent4"/>
          </a:lnRef>
          <a:fillRef idx="1">
            <a:schemeClr val="lt1"/>
          </a:fillRef>
          <a:effectRef idx="0">
            <a:schemeClr val="accent4"/>
          </a:effectRef>
          <a:fontRef idx="minor">
            <a:schemeClr val="dk1"/>
          </a:fontRef>
        </p:style>
        <p:txBody>
          <a:bodyPr>
            <a:normAutofit fontScale="92500" lnSpcReduction="20000"/>
          </a:bodyPr>
          <a:lstStyle/>
          <a:p>
            <a:r>
              <a:rPr lang="en-US" b="1" dirty="0" smtClean="0">
                <a:latin typeface="SutonnyMJ" pitchFamily="2" charset="0"/>
                <a:cs typeface="SutonnyMJ" pitchFamily="2" charset="0"/>
              </a:rPr>
              <a:t>1. 	</a:t>
            </a:r>
            <a:r>
              <a:rPr lang="en-US" b="1" dirty="0" err="1" smtClean="0">
                <a:latin typeface="SutonnyMJ" pitchFamily="2" charset="0"/>
                <a:cs typeface="SutonnyMJ" pitchFamily="2" charset="0"/>
              </a:rPr>
              <a:t>AvBb</a:t>
            </a:r>
            <a:r>
              <a:rPr lang="en-US" b="1" dirty="0" smtClean="0">
                <a:latin typeface="SutonnyMJ" pitchFamily="2" charset="0"/>
                <a:cs typeface="SutonnyMJ" pitchFamily="2" charset="0"/>
              </a:rPr>
              <a:t> </a:t>
            </a:r>
          </a:p>
          <a:p>
            <a:r>
              <a:rPr lang="en-US" b="1" dirty="0" smtClean="0">
                <a:latin typeface="SutonnyMJ" pitchFamily="2" charset="0"/>
                <a:cs typeface="SutonnyMJ" pitchFamily="2" charset="0"/>
              </a:rPr>
              <a:t>2. 	</a:t>
            </a:r>
            <a:r>
              <a:rPr lang="en-US" b="1" dirty="0" err="1" smtClean="0">
                <a:latin typeface="SutonnyMJ" pitchFamily="2" charset="0"/>
                <a:cs typeface="SutonnyMJ" pitchFamily="2" charset="0"/>
              </a:rPr>
              <a:t>MYZš</a:t>
            </a:r>
            <a:r>
              <a:rPr lang="en-US" b="1" dirty="0" smtClean="0">
                <a:latin typeface="SutonnyMJ" pitchFamily="2" charset="0"/>
                <a:cs typeface="SutonnyMJ" pitchFamily="2" charset="0"/>
              </a:rPr>
              <a:t>¿ </a:t>
            </a:r>
            <a:endParaRPr lang="en-US" dirty="0" smtClean="0">
              <a:latin typeface="SutonnyMJ" pitchFamily="2" charset="0"/>
              <a:cs typeface="SutonnyMJ" pitchFamily="2" charset="0"/>
            </a:endParaRPr>
          </a:p>
          <a:p>
            <a:r>
              <a:rPr lang="en-US" b="1" dirty="0" smtClean="0">
                <a:latin typeface="SutonnyMJ" pitchFamily="2" charset="0"/>
                <a:cs typeface="SutonnyMJ" pitchFamily="2" charset="0"/>
              </a:rPr>
              <a:t>3. 	</a:t>
            </a:r>
            <a:r>
              <a:rPr lang="en-US" b="1" dirty="0" err="1" smtClean="0">
                <a:latin typeface="SutonnyMJ" pitchFamily="2" charset="0"/>
                <a:cs typeface="SutonnyMJ" pitchFamily="2" charset="0"/>
              </a:rPr>
              <a:t>m`v</a:t>
            </a:r>
            <a:r>
              <a:rPr lang="en-US" b="1" dirty="0" smtClean="0">
                <a:latin typeface="SutonnyMJ" pitchFamily="2" charset="0"/>
                <a:cs typeface="SutonnyMJ" pitchFamily="2" charset="0"/>
              </a:rPr>
              <a:t> </a:t>
            </a:r>
            <a:r>
              <a:rPr lang="en-US" b="1" dirty="0" err="1" smtClean="0">
                <a:latin typeface="SutonnyMJ" pitchFamily="2" charset="0"/>
                <a:cs typeface="SutonnyMJ" pitchFamily="2" charset="0"/>
              </a:rPr>
              <a:t>mZK</a:t>
            </a:r>
            <a:r>
              <a:rPr lang="en-US" b="1" dirty="0" smtClean="0">
                <a:latin typeface="SutonnyMJ" pitchFamily="2" charset="0"/>
                <a:cs typeface="SutonnyMJ" pitchFamily="2" charset="0"/>
              </a:rPr>
              <a:t>© </a:t>
            </a:r>
            <a:r>
              <a:rPr lang="en-US" b="1" dirty="0" err="1" smtClean="0">
                <a:latin typeface="SutonnyMJ" pitchFamily="2" charset="0"/>
                <a:cs typeface="SutonnyMJ" pitchFamily="2" charset="0"/>
              </a:rPr>
              <a:t>RbgZ</a:t>
            </a:r>
            <a:r>
              <a:rPr lang="en-US" b="1" dirty="0" smtClean="0">
                <a:latin typeface="SutonnyMJ" pitchFamily="2" charset="0"/>
                <a:cs typeface="SutonnyMJ" pitchFamily="2" charset="0"/>
              </a:rPr>
              <a:t> </a:t>
            </a:r>
            <a:endParaRPr lang="en-US" dirty="0" smtClean="0">
              <a:latin typeface="SutonnyMJ" pitchFamily="2" charset="0"/>
              <a:cs typeface="SutonnyMJ" pitchFamily="2" charset="0"/>
            </a:endParaRPr>
          </a:p>
          <a:p>
            <a:r>
              <a:rPr lang="en-US" b="1" dirty="0" smtClean="0">
                <a:latin typeface="SutonnyMJ" pitchFamily="2" charset="0"/>
                <a:cs typeface="SutonnyMJ" pitchFamily="2" charset="0"/>
              </a:rPr>
              <a:t>4. 	</a:t>
            </a:r>
            <a:r>
              <a:rPr lang="en-US" b="1" dirty="0" err="1" smtClean="0">
                <a:latin typeface="SutonnyMJ" pitchFamily="2" charset="0"/>
                <a:cs typeface="SutonnyMJ" pitchFamily="2" charset="0"/>
              </a:rPr>
              <a:t>AvB‡bi</a:t>
            </a:r>
            <a:r>
              <a:rPr lang="en-US" b="1" dirty="0" smtClean="0">
                <a:latin typeface="SutonnyMJ" pitchFamily="2" charset="0"/>
                <a:cs typeface="SutonnyMJ" pitchFamily="2" charset="0"/>
              </a:rPr>
              <a:t> </a:t>
            </a:r>
            <a:r>
              <a:rPr lang="en-US" b="1" dirty="0" err="1" smtClean="0">
                <a:latin typeface="SutonnyMJ" pitchFamily="2" charset="0"/>
                <a:cs typeface="SutonnyMJ" pitchFamily="2" charset="0"/>
              </a:rPr>
              <a:t>kvmb</a:t>
            </a:r>
            <a:r>
              <a:rPr lang="en-US" b="1" dirty="0" smtClean="0">
                <a:latin typeface="SutonnyMJ" pitchFamily="2" charset="0"/>
                <a:cs typeface="SutonnyMJ" pitchFamily="2" charset="0"/>
              </a:rPr>
              <a:t> </a:t>
            </a:r>
            <a:endParaRPr lang="en-US" dirty="0" smtClean="0">
              <a:latin typeface="SutonnyMJ" pitchFamily="2" charset="0"/>
              <a:cs typeface="SutonnyMJ" pitchFamily="2" charset="0"/>
            </a:endParaRPr>
          </a:p>
          <a:p>
            <a:r>
              <a:rPr lang="en-US" b="1" dirty="0" smtClean="0">
                <a:latin typeface="SutonnyMJ" pitchFamily="2" charset="0"/>
                <a:cs typeface="SutonnyMJ" pitchFamily="2" charset="0"/>
              </a:rPr>
              <a:t>5. 	`</a:t>
            </a:r>
            <a:r>
              <a:rPr lang="en-US" b="1" dirty="0" err="1" smtClean="0">
                <a:latin typeface="SutonnyMJ" pitchFamily="2" charset="0"/>
                <a:cs typeface="SutonnyMJ" pitchFamily="2" charset="0"/>
              </a:rPr>
              <a:t>vwqZ¡kxj</a:t>
            </a:r>
            <a:r>
              <a:rPr lang="en-US" b="1" dirty="0" smtClean="0">
                <a:latin typeface="SutonnyMJ" pitchFamily="2" charset="0"/>
                <a:cs typeface="SutonnyMJ" pitchFamily="2" charset="0"/>
              </a:rPr>
              <a:t> </a:t>
            </a:r>
            <a:r>
              <a:rPr lang="en-US" b="1" dirty="0" err="1" smtClean="0">
                <a:latin typeface="SutonnyMJ" pitchFamily="2" charset="0"/>
                <a:cs typeface="SutonnyMJ" pitchFamily="2" charset="0"/>
              </a:rPr>
              <a:t>miKvi</a:t>
            </a:r>
            <a:r>
              <a:rPr lang="en-US" b="1" dirty="0" smtClean="0">
                <a:latin typeface="SutonnyMJ" pitchFamily="2" charset="0"/>
                <a:cs typeface="SutonnyMJ" pitchFamily="2" charset="0"/>
              </a:rPr>
              <a:t> </a:t>
            </a:r>
            <a:endParaRPr lang="en-US" dirty="0" smtClean="0">
              <a:latin typeface="SutonnyMJ" pitchFamily="2" charset="0"/>
              <a:cs typeface="SutonnyMJ" pitchFamily="2" charset="0"/>
            </a:endParaRPr>
          </a:p>
          <a:p>
            <a:r>
              <a:rPr lang="en-US" b="1" dirty="0" smtClean="0">
                <a:latin typeface="SutonnyMJ" pitchFamily="2" charset="0"/>
                <a:cs typeface="SutonnyMJ" pitchFamily="2" charset="0"/>
              </a:rPr>
              <a:t>6. 	¶</a:t>
            </a:r>
            <a:r>
              <a:rPr lang="en-US" b="1" dirty="0" err="1" smtClean="0">
                <a:latin typeface="SutonnyMJ" pitchFamily="2" charset="0"/>
                <a:cs typeface="SutonnyMJ" pitchFamily="2" charset="0"/>
              </a:rPr>
              <a:t>gZvi</a:t>
            </a:r>
            <a:r>
              <a:rPr lang="en-US" b="1" dirty="0" smtClean="0">
                <a:latin typeface="SutonnyMJ" pitchFamily="2" charset="0"/>
                <a:cs typeface="SutonnyMJ" pitchFamily="2" charset="0"/>
              </a:rPr>
              <a:t> ¯^</a:t>
            </a:r>
            <a:r>
              <a:rPr lang="en-US" b="1" dirty="0" err="1" smtClean="0">
                <a:latin typeface="SutonnyMJ" pitchFamily="2" charset="0"/>
                <a:cs typeface="SutonnyMJ" pitchFamily="2" charset="0"/>
              </a:rPr>
              <a:t>Zš¿xKiY</a:t>
            </a:r>
            <a:r>
              <a:rPr lang="en-US" b="1" dirty="0" smtClean="0">
                <a:latin typeface="SutonnyMJ" pitchFamily="2" charset="0"/>
                <a:cs typeface="SutonnyMJ" pitchFamily="2" charset="0"/>
              </a:rPr>
              <a:t> </a:t>
            </a:r>
          </a:p>
          <a:p>
            <a:r>
              <a:rPr lang="en-US" b="1" dirty="0" smtClean="0">
                <a:latin typeface="SutonnyMJ" pitchFamily="2" charset="0"/>
                <a:cs typeface="SutonnyMJ" pitchFamily="2" charset="0"/>
              </a:rPr>
              <a:t>7. 	¶</a:t>
            </a:r>
            <a:r>
              <a:rPr lang="en-US" b="1" dirty="0" err="1" smtClean="0">
                <a:latin typeface="SutonnyMJ" pitchFamily="2" charset="0"/>
                <a:cs typeface="SutonnyMJ" pitchFamily="2" charset="0"/>
              </a:rPr>
              <a:t>gZvi</a:t>
            </a:r>
            <a:r>
              <a:rPr lang="en-US" b="1" dirty="0" smtClean="0">
                <a:latin typeface="SutonnyMJ" pitchFamily="2" charset="0"/>
                <a:cs typeface="SutonnyMJ" pitchFamily="2" charset="0"/>
              </a:rPr>
              <a:t> </a:t>
            </a:r>
            <a:r>
              <a:rPr lang="en-US" b="1" dirty="0" err="1" smtClean="0">
                <a:latin typeface="SutonnyMJ" pitchFamily="2" charset="0"/>
                <a:cs typeface="SutonnyMJ" pitchFamily="2" charset="0"/>
              </a:rPr>
              <a:t>we‡K›`ªxKiY</a:t>
            </a:r>
            <a:r>
              <a:rPr lang="en-US" b="1" dirty="0" smtClean="0">
                <a:latin typeface="SutonnyMJ" pitchFamily="2" charset="0"/>
                <a:cs typeface="SutonnyMJ" pitchFamily="2" charset="0"/>
              </a:rPr>
              <a:t> </a:t>
            </a:r>
            <a:endParaRPr lang="en-US" dirty="0" smtClean="0">
              <a:latin typeface="SutonnyMJ" pitchFamily="2" charset="0"/>
              <a:cs typeface="SutonnyMJ" pitchFamily="2" charset="0"/>
            </a:endParaRPr>
          </a:p>
          <a:p>
            <a:r>
              <a:rPr lang="en-US" b="1" dirty="0" smtClean="0">
                <a:latin typeface="SutonnyMJ" pitchFamily="2" charset="0"/>
                <a:cs typeface="SutonnyMJ" pitchFamily="2" charset="0"/>
              </a:rPr>
              <a:t>8 	</a:t>
            </a:r>
            <a:r>
              <a:rPr lang="en-US" b="1" dirty="0" err="1" smtClean="0">
                <a:latin typeface="SutonnyMJ" pitchFamily="2" charset="0"/>
                <a:cs typeface="SutonnyMJ" pitchFamily="2" charset="0"/>
              </a:rPr>
              <a:t>wkw¶Z</a:t>
            </a:r>
            <a:r>
              <a:rPr lang="en-US" b="1" dirty="0" smtClean="0">
                <a:latin typeface="SutonnyMJ" pitchFamily="2" charset="0"/>
                <a:cs typeface="SutonnyMJ" pitchFamily="2" charset="0"/>
              </a:rPr>
              <a:t> </a:t>
            </a:r>
            <a:r>
              <a:rPr lang="en-US" b="1" dirty="0" err="1" smtClean="0">
                <a:latin typeface="SutonnyMJ" pitchFamily="2" charset="0"/>
                <a:cs typeface="SutonnyMJ" pitchFamily="2" charset="0"/>
              </a:rPr>
              <a:t>RbMY</a:t>
            </a:r>
            <a:r>
              <a:rPr lang="en-US" b="1" dirty="0" smtClean="0">
                <a:latin typeface="SutonnyMJ" pitchFamily="2" charset="0"/>
                <a:cs typeface="SutonnyMJ" pitchFamily="2" charset="0"/>
              </a:rPr>
              <a:t> </a:t>
            </a:r>
            <a:endParaRPr lang="en-US" dirty="0" smtClean="0">
              <a:latin typeface="SutonnyMJ" pitchFamily="2" charset="0"/>
              <a:cs typeface="SutonnyMJ" pitchFamily="2" charset="0"/>
            </a:endParaRPr>
          </a:p>
          <a:p>
            <a:r>
              <a:rPr lang="en-US" b="1" dirty="0" smtClean="0">
                <a:latin typeface="SutonnyMJ" pitchFamily="2" charset="0"/>
                <a:cs typeface="SutonnyMJ" pitchFamily="2" charset="0"/>
              </a:rPr>
              <a:t>9. 	</a:t>
            </a:r>
            <a:r>
              <a:rPr lang="en-US" b="1" dirty="0" err="1" smtClean="0">
                <a:latin typeface="SutonnyMJ" pitchFamily="2" charset="0"/>
                <a:cs typeface="SutonnyMJ" pitchFamily="2" charset="0"/>
              </a:rPr>
              <a:t>my‡hvM</a:t>
            </a:r>
            <a:r>
              <a:rPr lang="en-US" b="1" dirty="0" smtClean="0">
                <a:latin typeface="SutonnyMJ" pitchFamily="2" charset="0"/>
                <a:cs typeface="SutonnyMJ" pitchFamily="2" charset="0"/>
              </a:rPr>
              <a:t>¨ †</a:t>
            </a:r>
            <a:r>
              <a:rPr lang="en-US" b="1" dirty="0" err="1" smtClean="0">
                <a:latin typeface="SutonnyMJ" pitchFamily="2" charset="0"/>
                <a:cs typeface="SutonnyMJ" pitchFamily="2" charset="0"/>
              </a:rPr>
              <a:t>bZ</a:t>
            </a:r>
            <a:r>
              <a:rPr lang="en-US" b="1" dirty="0" smtClean="0">
                <a:latin typeface="SutonnyMJ" pitchFamily="2" charset="0"/>
                <a:cs typeface="SutonnyMJ" pitchFamily="2" charset="0"/>
              </a:rPr>
              <a:t>…Z¡ </a:t>
            </a:r>
            <a:endParaRPr lang="en-US" dirty="0" smtClean="0">
              <a:latin typeface="SutonnyMJ" pitchFamily="2" charset="0"/>
              <a:cs typeface="SutonnyMJ" pitchFamily="2" charset="0"/>
            </a:endParaRPr>
          </a:p>
          <a:p>
            <a:r>
              <a:rPr lang="en-US" b="1" dirty="0" smtClean="0">
                <a:latin typeface="SutonnyMJ" pitchFamily="2" charset="0"/>
                <a:cs typeface="SutonnyMJ" pitchFamily="2" charset="0"/>
              </a:rPr>
              <a:t>10. 	†</a:t>
            </a:r>
            <a:r>
              <a:rPr lang="en-US" b="1" dirty="0" err="1" smtClean="0">
                <a:latin typeface="SutonnyMJ" pitchFamily="2" charset="0"/>
                <a:cs typeface="SutonnyMJ" pitchFamily="2" charset="0"/>
              </a:rPr>
              <a:t>gŠwjK</a:t>
            </a:r>
            <a:r>
              <a:rPr lang="en-US" b="1" dirty="0" smtClean="0">
                <a:latin typeface="SutonnyMJ" pitchFamily="2" charset="0"/>
                <a:cs typeface="SutonnyMJ" pitchFamily="2" charset="0"/>
              </a:rPr>
              <a:t> </a:t>
            </a:r>
            <a:r>
              <a:rPr lang="en-US" b="1" dirty="0" err="1" smtClean="0">
                <a:latin typeface="SutonnyMJ" pitchFamily="2" charset="0"/>
                <a:cs typeface="SutonnyMJ" pitchFamily="2" charset="0"/>
              </a:rPr>
              <a:t>AwaKvi</a:t>
            </a:r>
            <a:r>
              <a:rPr lang="en-US" b="1" dirty="0" smtClean="0">
                <a:latin typeface="SutonnyMJ" pitchFamily="2" charset="0"/>
                <a:cs typeface="SutonnyMJ" pitchFamily="2" charset="0"/>
              </a:rPr>
              <a:t> </a:t>
            </a:r>
            <a:endParaRPr lang="en-US" dirty="0" smtClean="0">
              <a:latin typeface="SutonnyMJ" pitchFamily="2" charset="0"/>
              <a:cs typeface="SutonnyMJ" pitchFamily="2" charset="0"/>
            </a:endParaRPr>
          </a:p>
          <a:p>
            <a:r>
              <a:rPr lang="en-US" b="1" dirty="0" smtClean="0">
                <a:latin typeface="SutonnyMJ" pitchFamily="2" charset="0"/>
                <a:cs typeface="SutonnyMJ" pitchFamily="2" charset="0"/>
              </a:rPr>
              <a:t>11. 	</a:t>
            </a:r>
            <a:r>
              <a:rPr lang="en-US" b="1" dirty="0" err="1" smtClean="0">
                <a:latin typeface="SutonnyMJ" pitchFamily="2" charset="0"/>
                <a:cs typeface="SutonnyMJ" pitchFamily="2" charset="0"/>
              </a:rPr>
              <a:t>msev`c‡Îi</a:t>
            </a:r>
            <a:r>
              <a:rPr lang="en-US" b="1" dirty="0" smtClean="0">
                <a:latin typeface="SutonnyMJ" pitchFamily="2" charset="0"/>
                <a:cs typeface="SutonnyMJ" pitchFamily="2" charset="0"/>
              </a:rPr>
              <a:t> ¯^</a:t>
            </a:r>
            <a:r>
              <a:rPr lang="en-US" b="1" dirty="0" err="1" smtClean="0">
                <a:latin typeface="SutonnyMJ" pitchFamily="2" charset="0"/>
                <a:cs typeface="SutonnyMJ" pitchFamily="2" charset="0"/>
              </a:rPr>
              <a:t>vaxbZv</a:t>
            </a:r>
            <a:r>
              <a:rPr lang="en-US" b="1" dirty="0" smtClean="0">
                <a:latin typeface="SutonnyMJ" pitchFamily="2" charset="0"/>
                <a:cs typeface="SutonnyMJ" pitchFamily="2" charset="0"/>
              </a:rPr>
              <a:t> </a:t>
            </a:r>
            <a:endParaRPr lang="en-US" dirty="0" smtClean="0">
              <a:latin typeface="SutonnyMJ" pitchFamily="2" charset="0"/>
              <a:cs typeface="SutonnyMJ" pitchFamily="2" charset="0"/>
            </a:endParaRPr>
          </a:p>
          <a:p>
            <a:r>
              <a:rPr lang="en-US" b="1" dirty="0" smtClean="0">
                <a:latin typeface="SutonnyMJ" pitchFamily="2" charset="0"/>
                <a:cs typeface="SutonnyMJ" pitchFamily="2" charset="0"/>
              </a:rPr>
              <a:t>12. 	</a:t>
            </a:r>
            <a:r>
              <a:rPr lang="en-US" b="1" dirty="0" err="1" smtClean="0">
                <a:latin typeface="SutonnyMJ" pitchFamily="2" charset="0"/>
                <a:cs typeface="SutonnyMJ" pitchFamily="2" charset="0"/>
              </a:rPr>
              <a:t>mymsMwVZ</a:t>
            </a:r>
            <a:r>
              <a:rPr lang="en-US" b="1" dirty="0" smtClean="0">
                <a:latin typeface="SutonnyMJ" pitchFamily="2" charset="0"/>
                <a:cs typeface="SutonnyMJ" pitchFamily="2" charset="0"/>
              </a:rPr>
              <a:t> `j </a:t>
            </a:r>
            <a:r>
              <a:rPr lang="en-US" b="1" dirty="0" err="1" smtClean="0">
                <a:latin typeface="SutonnyMJ" pitchFamily="2" charset="0"/>
                <a:cs typeface="SutonnyMJ" pitchFamily="2" charset="0"/>
              </a:rPr>
              <a:t>e¨e¯’v</a:t>
            </a:r>
            <a:r>
              <a:rPr lang="en-US" b="1" dirty="0" smtClean="0">
                <a:latin typeface="SutonnyMJ" pitchFamily="2" charset="0"/>
                <a:cs typeface="SutonnyMJ" pitchFamily="2" charset="0"/>
              </a:rPr>
              <a:t> </a:t>
            </a:r>
            <a:endParaRPr lang="en-US" dirty="0" smtClean="0">
              <a:latin typeface="SutonnyMJ" pitchFamily="2" charset="0"/>
              <a:cs typeface="SutonnyMJ" pitchFamily="2" charset="0"/>
            </a:endParaRPr>
          </a:p>
          <a:p>
            <a:endParaRPr lang="en-US" dirty="0">
              <a:latin typeface="SutonnyMJ" pitchFamily="2" charset="0"/>
              <a:cs typeface="SutonnyMJ" pitchFamily="2" charset="0"/>
            </a:endParaRPr>
          </a:p>
        </p:txBody>
      </p:sp>
      <p:sp>
        <p:nvSpPr>
          <p:cNvPr id="2" name="Title 1"/>
          <p:cNvSpPr>
            <a:spLocks noGrp="1"/>
          </p:cNvSpPr>
          <p:nvPr>
            <p:ph type="title"/>
          </p:nvPr>
        </p:nvSpPr>
        <p:spPr>
          <a:xfrm>
            <a:off x="457200" y="76200"/>
            <a:ext cx="8229600" cy="1447800"/>
          </a:xfrm>
        </p:spPr>
        <p:style>
          <a:lnRef idx="2">
            <a:schemeClr val="accent4"/>
          </a:lnRef>
          <a:fillRef idx="1">
            <a:schemeClr val="lt1"/>
          </a:fillRef>
          <a:effectRef idx="0">
            <a:schemeClr val="accent4"/>
          </a:effectRef>
          <a:fontRef idx="minor">
            <a:schemeClr val="dk1"/>
          </a:fontRef>
        </p:style>
        <p:txBody>
          <a:bodyPr>
            <a:normAutofit fontScale="90000"/>
          </a:bodyPr>
          <a:lstStyle/>
          <a:p>
            <a:pPr algn="ctr"/>
            <a:r>
              <a:rPr lang="bn-IN" sz="6000" b="1" dirty="0" smtClean="0">
                <a:latin typeface="NikoshBAN" pitchFamily="2" charset="0"/>
                <a:cs typeface="NikoshBAN" pitchFamily="2" charset="0"/>
              </a:rPr>
              <a:t>স্বাধীনতার রক্ষাকবচ </a:t>
            </a:r>
            <a:r>
              <a:rPr lang="en-US" dirty="0" smtClean="0">
                <a:latin typeface="NikoshBAN" pitchFamily="2" charset="0"/>
                <a:cs typeface="NikoshBAN" pitchFamily="2" charset="0"/>
              </a:rPr>
              <a:t/>
            </a:r>
            <a:br>
              <a:rPr lang="en-US" dirty="0" smtClean="0">
                <a:latin typeface="NikoshBAN" pitchFamily="2" charset="0"/>
                <a:cs typeface="NikoshBAN" pitchFamily="2" charset="0"/>
              </a:rPr>
            </a:br>
            <a:r>
              <a:rPr lang="en-US" b="1" dirty="0" smtClean="0">
                <a:latin typeface="Times New Roman" pitchFamily="18" charset="0"/>
                <a:cs typeface="Times New Roman" pitchFamily="18" charset="0"/>
              </a:rPr>
              <a:t>Safeguards of Liberty</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additive="base">
                                        <p:cTn id="4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 calcmode="lin" valueType="num">
                                      <p:cBhvr additive="base">
                                        <p:cTn id="4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3">
                                            <p:txEl>
                                              <p:pRg st="7" end="7"/>
                                            </p:txEl>
                                          </p:spTgt>
                                        </p:tgtEl>
                                        <p:attrNameLst>
                                          <p:attrName>style.visibility</p:attrName>
                                        </p:attrNameLst>
                                      </p:cBhvr>
                                      <p:to>
                                        <p:strVal val="visible"/>
                                      </p:to>
                                    </p:set>
                                    <p:anim calcmode="lin" valueType="num">
                                      <p:cBhvr additive="base">
                                        <p:cTn id="54"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3">
                                            <p:txEl>
                                              <p:pRg st="8" end="8"/>
                                            </p:txEl>
                                          </p:spTgt>
                                        </p:tgtEl>
                                        <p:attrNameLst>
                                          <p:attrName>style.visibility</p:attrName>
                                        </p:attrNameLst>
                                      </p:cBhvr>
                                      <p:to>
                                        <p:strVal val="visible"/>
                                      </p:to>
                                    </p:set>
                                    <p:anim calcmode="lin" valueType="num">
                                      <p:cBhvr additive="base">
                                        <p:cTn id="60"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3">
                                            <p:txEl>
                                              <p:pRg st="9" end="9"/>
                                            </p:txEl>
                                          </p:spTgt>
                                        </p:tgtEl>
                                        <p:attrNameLst>
                                          <p:attrName>style.visibility</p:attrName>
                                        </p:attrNameLst>
                                      </p:cBhvr>
                                      <p:to>
                                        <p:strVal val="visible"/>
                                      </p:to>
                                    </p:set>
                                    <p:anim calcmode="lin" valueType="num">
                                      <p:cBhvr additive="base">
                                        <p:cTn id="66"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3">
                                            <p:txEl>
                                              <p:pRg st="10" end="10"/>
                                            </p:txEl>
                                          </p:spTgt>
                                        </p:tgtEl>
                                        <p:attrNameLst>
                                          <p:attrName>style.visibility</p:attrName>
                                        </p:attrNameLst>
                                      </p:cBhvr>
                                      <p:to>
                                        <p:strVal val="visible"/>
                                      </p:to>
                                    </p:set>
                                    <p:anim calcmode="lin" valueType="num">
                                      <p:cBhvr additive="base">
                                        <p:cTn id="72"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nodeType="clickEffect">
                                  <p:stCondLst>
                                    <p:cond delay="0"/>
                                  </p:stCondLst>
                                  <p:childTnLst>
                                    <p:set>
                                      <p:cBhvr>
                                        <p:cTn id="77" dur="1" fill="hold">
                                          <p:stCondLst>
                                            <p:cond delay="0"/>
                                          </p:stCondLst>
                                        </p:cTn>
                                        <p:tgtEl>
                                          <p:spTgt spid="3">
                                            <p:txEl>
                                              <p:pRg st="11" end="11"/>
                                            </p:txEl>
                                          </p:spTgt>
                                        </p:tgtEl>
                                        <p:attrNameLst>
                                          <p:attrName>style.visibility</p:attrName>
                                        </p:attrNameLst>
                                      </p:cBhvr>
                                      <p:to>
                                        <p:strVal val="visible"/>
                                      </p:to>
                                    </p:set>
                                    <p:anim calcmode="lin" valueType="num">
                                      <p:cBhvr additive="base">
                                        <p:cTn id="78"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33600"/>
            <a:ext cx="8229600" cy="3505199"/>
          </a:xfrm>
        </p:spPr>
        <p:style>
          <a:lnRef idx="2">
            <a:schemeClr val="accent6"/>
          </a:lnRef>
          <a:fillRef idx="1">
            <a:schemeClr val="lt1"/>
          </a:fillRef>
          <a:effectRef idx="0">
            <a:schemeClr val="accent6"/>
          </a:effectRef>
          <a:fontRef idx="minor">
            <a:schemeClr val="dk1"/>
          </a:fontRef>
        </p:style>
        <p:txBody>
          <a:bodyPr>
            <a:noAutofit/>
          </a:bodyPr>
          <a:lstStyle/>
          <a:p>
            <a:pPr algn="just"/>
            <a:r>
              <a:rPr lang="en-US" sz="4000" b="1" dirty="0" err="1" smtClean="0">
                <a:latin typeface="SutonnyMJ" pitchFamily="2" charset="0"/>
                <a:cs typeface="SutonnyMJ" pitchFamily="2" charset="0"/>
              </a:rPr>
              <a:t>Aa¨vcK</a:t>
            </a:r>
            <a:r>
              <a:rPr lang="en-US" sz="4000" b="1" dirty="0" smtClean="0">
                <a:latin typeface="SutonnyMJ" pitchFamily="2" charset="0"/>
                <a:cs typeface="SutonnyMJ" pitchFamily="2" charset="0"/>
              </a:rPr>
              <a:t> </a:t>
            </a:r>
            <a:r>
              <a:rPr lang="en-US" sz="4000" b="1" dirty="0" err="1" smtClean="0">
                <a:latin typeface="SutonnyMJ" pitchFamily="2" charset="0"/>
                <a:cs typeface="SutonnyMJ" pitchFamily="2" charset="0"/>
              </a:rPr>
              <a:t>jvw</a:t>
            </a:r>
            <a:r>
              <a:rPr lang="en-US" sz="4000" b="1" dirty="0" smtClean="0">
                <a:latin typeface="SutonnyMJ" pitchFamily="2" charset="0"/>
                <a:cs typeface="SutonnyMJ" pitchFamily="2" charset="0"/>
              </a:rPr>
              <a:t>¯‹ </a:t>
            </a:r>
            <a:r>
              <a:rPr lang="en-US" sz="4000" dirty="0" err="1" smtClean="0">
                <a:latin typeface="SutonnyMJ" pitchFamily="2" charset="0"/>
                <a:cs typeface="SutonnyMJ" pitchFamily="2" charset="0"/>
              </a:rPr>
              <a:t>mv‡g¨i</a:t>
            </a:r>
            <a:r>
              <a:rPr lang="en-US" sz="4000" dirty="0" smtClean="0">
                <a:latin typeface="SutonnyMJ" pitchFamily="2" charset="0"/>
                <a:cs typeface="SutonnyMJ" pitchFamily="2" charset="0"/>
              </a:rPr>
              <a:t> `</a:t>
            </a:r>
            <a:r>
              <a:rPr lang="en-US" sz="4000" dirty="0" err="1" smtClean="0">
                <a:latin typeface="SutonnyMJ" pitchFamily="2" charset="0"/>
                <a:cs typeface="SutonnyMJ" pitchFamily="2" charset="0"/>
              </a:rPr>
              <a:t>ywU</a:t>
            </a:r>
            <a:r>
              <a:rPr lang="en-US" sz="4000" dirty="0" smtClean="0">
                <a:latin typeface="SutonnyMJ" pitchFamily="2" charset="0"/>
                <a:cs typeface="SutonnyMJ" pitchFamily="2" charset="0"/>
              </a:rPr>
              <a:t> ˆ</a:t>
            </a:r>
            <a:r>
              <a:rPr lang="en-US" sz="4000" dirty="0" err="1" smtClean="0">
                <a:latin typeface="SutonnyMJ" pitchFamily="2" charset="0"/>
                <a:cs typeface="SutonnyMJ" pitchFamily="2" charset="0"/>
              </a:rPr>
              <a:t>ewkó</a:t>
            </a:r>
            <a:r>
              <a:rPr lang="en-US" sz="4000" dirty="0" smtClean="0">
                <a:latin typeface="SutonnyMJ" pitchFamily="2" charset="0"/>
                <a:cs typeface="SutonnyMJ" pitchFamily="2" charset="0"/>
              </a:rPr>
              <a:t>¨ </a:t>
            </a:r>
            <a:r>
              <a:rPr lang="en-US" sz="4000" dirty="0" err="1" smtClean="0">
                <a:latin typeface="SutonnyMJ" pitchFamily="2" charset="0"/>
                <a:cs typeface="SutonnyMJ" pitchFamily="2" charset="0"/>
              </a:rPr>
              <a:t>wb‡`©k</a:t>
            </a:r>
            <a:r>
              <a:rPr lang="en-US" sz="4000" dirty="0" smtClean="0">
                <a:latin typeface="SutonnyMJ" pitchFamily="2" charset="0"/>
                <a:cs typeface="SutonnyMJ" pitchFamily="2" charset="0"/>
              </a:rPr>
              <a:t> </a:t>
            </a:r>
            <a:r>
              <a:rPr lang="en-US" sz="4000" dirty="0" err="1" smtClean="0">
                <a:latin typeface="SutonnyMJ" pitchFamily="2" charset="0"/>
                <a:cs typeface="SutonnyMJ" pitchFamily="2" charset="0"/>
              </a:rPr>
              <a:t>K‡i</a:t>
            </a:r>
            <a:r>
              <a:rPr lang="en-US" sz="4000" dirty="0" smtClean="0">
                <a:latin typeface="SutonnyMJ" pitchFamily="2" charset="0"/>
                <a:cs typeface="SutonnyMJ" pitchFamily="2" charset="0"/>
              </a:rPr>
              <a:t> </a:t>
            </a:r>
            <a:r>
              <a:rPr lang="en-US" sz="4000" dirty="0" err="1" smtClean="0">
                <a:latin typeface="SutonnyMJ" pitchFamily="2" charset="0"/>
                <a:cs typeface="SutonnyMJ" pitchFamily="2" charset="0"/>
              </a:rPr>
              <a:t>e‡jb</a:t>
            </a:r>
            <a:r>
              <a:rPr lang="en-US" sz="4000" dirty="0" smtClean="0">
                <a:latin typeface="SutonnyMJ" pitchFamily="2" charset="0"/>
                <a:cs typeface="SutonnyMJ" pitchFamily="2" charset="0"/>
              </a:rPr>
              <a:t>, </a:t>
            </a:r>
            <a:r>
              <a:rPr lang="en-US" sz="4000" dirty="0" err="1" smtClean="0">
                <a:latin typeface="SutonnyMJ" pitchFamily="2" charset="0"/>
                <a:cs typeface="SutonnyMJ" pitchFamily="2" charset="0"/>
              </a:rPr>
              <a:t>Òmvg</a:t>
            </a:r>
            <a:r>
              <a:rPr lang="en-US" sz="4000" dirty="0" smtClean="0">
                <a:latin typeface="SutonnyMJ" pitchFamily="2" charset="0"/>
                <a:cs typeface="SutonnyMJ" pitchFamily="2" charset="0"/>
              </a:rPr>
              <a:t>¨ </a:t>
            </a:r>
            <a:r>
              <a:rPr lang="en-US" sz="4000" dirty="0" err="1" smtClean="0">
                <a:latin typeface="SutonnyMJ" pitchFamily="2" charset="0"/>
                <a:cs typeface="SutonnyMJ" pitchFamily="2" charset="0"/>
              </a:rPr>
              <a:t>ej‡Z</a:t>
            </a:r>
            <a:r>
              <a:rPr lang="en-US" sz="4000" dirty="0" smtClean="0">
                <a:latin typeface="SutonnyMJ" pitchFamily="2" charset="0"/>
                <a:cs typeface="SutonnyMJ" pitchFamily="2" charset="0"/>
              </a:rPr>
              <a:t> </a:t>
            </a:r>
            <a:r>
              <a:rPr lang="en-US" sz="4000" dirty="0" err="1" smtClean="0">
                <a:latin typeface="SutonnyMJ" pitchFamily="2" charset="0"/>
                <a:cs typeface="SutonnyMJ" pitchFamily="2" charset="0"/>
              </a:rPr>
              <a:t>cÖ_gZ</a:t>
            </a:r>
            <a:r>
              <a:rPr lang="en-US" sz="4000" dirty="0" smtClean="0">
                <a:latin typeface="SutonnyMJ" pitchFamily="2" charset="0"/>
                <a:cs typeface="SutonnyMJ" pitchFamily="2" charset="0"/>
              </a:rPr>
              <a:t> </a:t>
            </a:r>
            <a:r>
              <a:rPr lang="en-US" sz="4000" dirty="0" err="1" smtClean="0">
                <a:latin typeface="SutonnyMJ" pitchFamily="2" charset="0"/>
                <a:cs typeface="SutonnyMJ" pitchFamily="2" charset="0"/>
              </a:rPr>
              <a:t>eySvq</a:t>
            </a:r>
            <a:r>
              <a:rPr lang="en-US" sz="4000" dirty="0" smtClean="0">
                <a:latin typeface="SutonnyMJ" pitchFamily="2" charset="0"/>
                <a:cs typeface="SutonnyMJ" pitchFamily="2" charset="0"/>
              </a:rPr>
              <a:t> </a:t>
            </a:r>
            <a:r>
              <a:rPr lang="en-US" sz="4000" dirty="0" err="1" smtClean="0">
                <a:latin typeface="SutonnyMJ" pitchFamily="2" charset="0"/>
                <a:cs typeface="SutonnyMJ" pitchFamily="2" charset="0"/>
              </a:rPr>
              <a:t>we‡kl</a:t>
            </a:r>
            <a:r>
              <a:rPr lang="en-US" sz="4000" dirty="0" smtClean="0">
                <a:latin typeface="SutonnyMJ" pitchFamily="2" charset="0"/>
                <a:cs typeface="SutonnyMJ" pitchFamily="2" charset="0"/>
              </a:rPr>
              <a:t> </a:t>
            </a:r>
            <a:r>
              <a:rPr lang="en-US" sz="4000" dirty="0" err="1" smtClean="0">
                <a:latin typeface="SutonnyMJ" pitchFamily="2" charset="0"/>
                <a:cs typeface="SutonnyMJ" pitchFamily="2" charset="0"/>
              </a:rPr>
              <a:t>AwaKv‡ii</a:t>
            </a:r>
            <a:r>
              <a:rPr lang="en-US" sz="4000" dirty="0" smtClean="0">
                <a:latin typeface="SutonnyMJ" pitchFamily="2" charset="0"/>
                <a:cs typeface="SutonnyMJ" pitchFamily="2" charset="0"/>
              </a:rPr>
              <a:t> </a:t>
            </a:r>
            <a:r>
              <a:rPr lang="en-US" sz="4000" dirty="0" err="1" smtClean="0">
                <a:latin typeface="SutonnyMJ" pitchFamily="2" charset="0"/>
                <a:cs typeface="SutonnyMJ" pitchFamily="2" charset="0"/>
              </a:rPr>
              <a:t>Abycw¯’wZ|Ó</a:t>
            </a:r>
            <a:r>
              <a:rPr lang="en-US" sz="4000" dirty="0" smtClean="0">
                <a:latin typeface="SutonnyMJ" pitchFamily="2" charset="0"/>
                <a:cs typeface="SutonnyMJ" pitchFamily="2" charset="0"/>
              </a:rPr>
              <a:t> </a:t>
            </a:r>
            <a:r>
              <a:rPr lang="en-US" sz="4000" dirty="0" err="1" smtClean="0">
                <a:latin typeface="SutonnyMJ" pitchFamily="2" charset="0"/>
                <a:cs typeface="SutonnyMJ" pitchFamily="2" charset="0"/>
              </a:rPr>
              <a:t>wZwb</a:t>
            </a:r>
            <a:r>
              <a:rPr lang="en-US" sz="4000" dirty="0" smtClean="0">
                <a:latin typeface="SutonnyMJ" pitchFamily="2" charset="0"/>
                <a:cs typeface="SutonnyMJ" pitchFamily="2" charset="0"/>
              </a:rPr>
              <a:t> </a:t>
            </a:r>
            <a:r>
              <a:rPr lang="en-US" sz="4000" dirty="0" err="1" smtClean="0">
                <a:latin typeface="SutonnyMJ" pitchFamily="2" charset="0"/>
                <a:cs typeface="SutonnyMJ" pitchFamily="2" charset="0"/>
              </a:rPr>
              <a:t>AviI</a:t>
            </a:r>
            <a:r>
              <a:rPr lang="en-US" sz="4000" dirty="0" smtClean="0">
                <a:latin typeface="SutonnyMJ" pitchFamily="2" charset="0"/>
                <a:cs typeface="SutonnyMJ" pitchFamily="2" charset="0"/>
              </a:rPr>
              <a:t> </a:t>
            </a:r>
            <a:r>
              <a:rPr lang="en-US" sz="4000" dirty="0" err="1" smtClean="0">
                <a:latin typeface="SutonnyMJ" pitchFamily="2" charset="0"/>
                <a:cs typeface="SutonnyMJ" pitchFamily="2" charset="0"/>
              </a:rPr>
              <a:t>e‡jb</a:t>
            </a:r>
            <a:r>
              <a:rPr lang="en-US" sz="4000" dirty="0" smtClean="0">
                <a:latin typeface="SutonnyMJ" pitchFamily="2" charset="0"/>
                <a:cs typeface="SutonnyMJ" pitchFamily="2" charset="0"/>
              </a:rPr>
              <a:t>, </a:t>
            </a:r>
            <a:r>
              <a:rPr lang="en-US" sz="4000" dirty="0" err="1" smtClean="0">
                <a:latin typeface="SutonnyMJ" pitchFamily="2" charset="0"/>
                <a:cs typeface="SutonnyMJ" pitchFamily="2" charset="0"/>
              </a:rPr>
              <a:t>Òmvg</a:t>
            </a:r>
            <a:r>
              <a:rPr lang="en-US" sz="4000" dirty="0" smtClean="0">
                <a:latin typeface="SutonnyMJ" pitchFamily="2" charset="0"/>
                <a:cs typeface="SutonnyMJ" pitchFamily="2" charset="0"/>
              </a:rPr>
              <a:t>¨ </a:t>
            </a:r>
            <a:r>
              <a:rPr lang="en-US" sz="4000" dirty="0" err="1" smtClean="0">
                <a:latin typeface="SutonnyMJ" pitchFamily="2" charset="0"/>
                <a:cs typeface="SutonnyMJ" pitchFamily="2" charset="0"/>
              </a:rPr>
              <a:t>gv‡b</a:t>
            </a:r>
            <a:r>
              <a:rPr lang="en-US" sz="4000" dirty="0" smtClean="0">
                <a:latin typeface="SutonnyMJ" pitchFamily="2" charset="0"/>
                <a:cs typeface="SutonnyMJ" pitchFamily="2" charset="0"/>
              </a:rPr>
              <a:t> </a:t>
            </a:r>
            <a:r>
              <a:rPr lang="en-US" sz="4000" dirty="0" err="1" smtClean="0">
                <a:latin typeface="SutonnyMJ" pitchFamily="2" charset="0"/>
                <a:cs typeface="SutonnyMJ" pitchFamily="2" charset="0"/>
              </a:rPr>
              <a:t>n‡jv</a:t>
            </a:r>
            <a:r>
              <a:rPr lang="en-US" sz="4000" dirty="0" smtClean="0">
                <a:latin typeface="SutonnyMJ" pitchFamily="2" charset="0"/>
                <a:cs typeface="SutonnyMJ" pitchFamily="2" charset="0"/>
              </a:rPr>
              <a:t> </a:t>
            </a:r>
            <a:r>
              <a:rPr lang="en-US" sz="4000" dirty="0" err="1" smtClean="0">
                <a:latin typeface="SutonnyMJ" pitchFamily="2" charset="0"/>
                <a:cs typeface="SutonnyMJ" pitchFamily="2" charset="0"/>
              </a:rPr>
              <a:t>mK‡ji</a:t>
            </a:r>
            <a:r>
              <a:rPr lang="en-US" sz="4000" dirty="0" smtClean="0">
                <a:latin typeface="SutonnyMJ" pitchFamily="2" charset="0"/>
                <a:cs typeface="SutonnyMJ" pitchFamily="2" charset="0"/>
              </a:rPr>
              <a:t> </a:t>
            </a:r>
            <a:r>
              <a:rPr lang="en-US" sz="4000" dirty="0" err="1" smtClean="0">
                <a:latin typeface="SutonnyMJ" pitchFamily="2" charset="0"/>
                <a:cs typeface="SutonnyMJ" pitchFamily="2" charset="0"/>
              </a:rPr>
              <a:t>Rb</a:t>
            </a:r>
            <a:r>
              <a:rPr lang="en-US" sz="4000" dirty="0" smtClean="0">
                <a:latin typeface="SutonnyMJ" pitchFamily="2" charset="0"/>
                <a:cs typeface="SutonnyMJ" pitchFamily="2" charset="0"/>
              </a:rPr>
              <a:t>¨ Db¥y³ </a:t>
            </a:r>
            <a:r>
              <a:rPr lang="en-US" sz="4000" dirty="0" err="1" smtClean="0">
                <a:latin typeface="SutonnyMJ" pitchFamily="2" charset="0"/>
                <a:cs typeface="SutonnyMJ" pitchFamily="2" charset="0"/>
              </a:rPr>
              <a:t>ch©vß</a:t>
            </a:r>
            <a:r>
              <a:rPr lang="en-US" sz="4000" dirty="0" smtClean="0">
                <a:latin typeface="SutonnyMJ" pitchFamily="2" charset="0"/>
                <a:cs typeface="SutonnyMJ" pitchFamily="2" charset="0"/>
              </a:rPr>
              <a:t> </a:t>
            </a:r>
            <a:r>
              <a:rPr lang="en-US" sz="4000" dirty="0" err="1" smtClean="0">
                <a:latin typeface="SutonnyMJ" pitchFamily="2" charset="0"/>
                <a:cs typeface="SutonnyMJ" pitchFamily="2" charset="0"/>
              </a:rPr>
              <a:t>my‡hvM-myweavi</a:t>
            </a:r>
            <a:r>
              <a:rPr lang="en-US" sz="4000" dirty="0" smtClean="0">
                <a:latin typeface="SutonnyMJ" pitchFamily="2" charset="0"/>
                <a:cs typeface="SutonnyMJ" pitchFamily="2" charset="0"/>
              </a:rPr>
              <a:t> </a:t>
            </a:r>
            <a:r>
              <a:rPr lang="en-US" sz="4000" dirty="0" err="1" smtClean="0">
                <a:latin typeface="SutonnyMJ" pitchFamily="2" charset="0"/>
                <a:cs typeface="SutonnyMJ" pitchFamily="2" charset="0"/>
              </a:rPr>
              <a:t>Dcw¯’wZ|Ó</a:t>
            </a:r>
            <a:r>
              <a:rPr lang="en-US" sz="4000" dirty="0" smtClean="0">
                <a:latin typeface="SutonnyMJ" pitchFamily="2" charset="0"/>
                <a:cs typeface="SutonnyMJ" pitchFamily="2" charset="0"/>
              </a:rPr>
              <a:t>  </a:t>
            </a:r>
          </a:p>
          <a:p>
            <a:endParaRPr lang="en-US" sz="4000" dirty="0">
              <a:latin typeface="SutonnyMJ" pitchFamily="2" charset="0"/>
              <a:cs typeface="SutonnyMJ" pitchFamily="2" charset="0"/>
            </a:endParaRPr>
          </a:p>
        </p:txBody>
      </p:sp>
      <p:sp>
        <p:nvSpPr>
          <p:cNvPr id="2" name="Title 1"/>
          <p:cNvSpPr>
            <a:spLocks noGrp="1"/>
          </p:cNvSpPr>
          <p:nvPr>
            <p:ph type="title"/>
          </p:nvPr>
        </p:nvSpPr>
        <p:spPr>
          <a:xfrm>
            <a:off x="457200" y="152400"/>
            <a:ext cx="8229600" cy="1265238"/>
          </a:xfrm>
        </p:spPr>
        <p:style>
          <a:lnRef idx="2">
            <a:schemeClr val="accent5"/>
          </a:lnRef>
          <a:fillRef idx="1">
            <a:schemeClr val="lt1"/>
          </a:fillRef>
          <a:effectRef idx="0">
            <a:schemeClr val="accent5"/>
          </a:effectRef>
          <a:fontRef idx="minor">
            <a:schemeClr val="dk1"/>
          </a:fontRef>
        </p:style>
        <p:txBody>
          <a:bodyPr>
            <a:normAutofit fontScale="90000"/>
          </a:bodyPr>
          <a:lstStyle/>
          <a:p>
            <a:pPr algn="ctr"/>
            <a:r>
              <a:rPr lang="en-US" sz="5300" b="1" dirty="0" err="1" smtClean="0">
                <a:latin typeface="SutonnyMJ" pitchFamily="2" charset="0"/>
                <a:cs typeface="SutonnyMJ" pitchFamily="2" charset="0"/>
              </a:rPr>
              <a:t>mv‡g¨i</a:t>
            </a:r>
            <a:r>
              <a:rPr lang="en-US" sz="5300" b="1" dirty="0" smtClean="0">
                <a:latin typeface="SutonnyMJ" pitchFamily="2" charset="0"/>
                <a:cs typeface="SutonnyMJ" pitchFamily="2" charset="0"/>
              </a:rPr>
              <a:t> </a:t>
            </a:r>
            <a:r>
              <a:rPr lang="en-US" sz="5300" b="1" dirty="0" err="1" smtClean="0">
                <a:latin typeface="SutonnyMJ" pitchFamily="2" charset="0"/>
                <a:cs typeface="SutonnyMJ" pitchFamily="2" charset="0"/>
              </a:rPr>
              <a:t>aviYv</a:t>
            </a:r>
            <a:r>
              <a:rPr lang="en-US" dirty="0" smtClean="0">
                <a:latin typeface="SutonnyMJ" pitchFamily="2" charset="0"/>
                <a:cs typeface="SutonnyMJ" pitchFamily="2" charset="0"/>
              </a:rPr>
              <a:t/>
            </a:r>
            <a:br>
              <a:rPr lang="en-US" dirty="0" smtClean="0">
                <a:latin typeface="SutonnyMJ" pitchFamily="2" charset="0"/>
                <a:cs typeface="SutonnyMJ" pitchFamily="2" charset="0"/>
              </a:rPr>
            </a:br>
            <a:r>
              <a:rPr lang="en-US" b="1" dirty="0" smtClean="0">
                <a:latin typeface="SutonnyMJ" pitchFamily="2" charset="0"/>
                <a:cs typeface="SutonnyMJ" pitchFamily="2" charset="0"/>
              </a:rPr>
              <a:t>	</a:t>
            </a:r>
            <a:r>
              <a:rPr lang="en-US" b="1" dirty="0" smtClean="0">
                <a:latin typeface="Times New Roman" pitchFamily="18" charset="0"/>
                <a:cs typeface="Times New Roman" pitchFamily="18" charset="0"/>
              </a:rPr>
              <a:t>Concept of Equality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edge">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914400" y="381000"/>
            <a:ext cx="7239000" cy="1447800"/>
          </a:xfrm>
          <a:prstGeom prst="roundRect">
            <a:avLst/>
          </a:prstGeom>
        </p:spPr>
        <p:style>
          <a:lnRef idx="1">
            <a:schemeClr val="dk1"/>
          </a:lnRef>
          <a:fillRef idx="2">
            <a:schemeClr val="dk1"/>
          </a:fillRef>
          <a:effectRef idx="1">
            <a:schemeClr val="dk1"/>
          </a:effectRef>
          <a:fontRef idx="minor">
            <a:schemeClr val="dk1"/>
          </a:fontRef>
        </p:style>
        <p:txBody>
          <a:bodyPr rtlCol="0" anchor="ctr">
            <a:noAutofit/>
          </a:bodyPr>
          <a:lstStyle/>
          <a:p>
            <a:pPr algn="ctr">
              <a:buFontTx/>
              <a:buNone/>
            </a:pPr>
            <a:r>
              <a:rPr lang="bn-BD" sz="13800" b="1" spc="-150"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স্বাগতম</a:t>
            </a:r>
            <a:r>
              <a:rPr lang="bn-BD" sz="6600" spc="-150"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 </a:t>
            </a:r>
            <a:endParaRPr lang="en-US" sz="6000" b="1" dirty="0">
              <a:solidFill>
                <a:srgbClr val="800080"/>
              </a:solidFill>
              <a:latin typeface="NikoshBAN" pitchFamily="2" charset="0"/>
              <a:cs typeface="NikoshBAN" pitchFamily="2" charset="0"/>
            </a:endParaRPr>
          </a:p>
        </p:txBody>
      </p:sp>
      <p:pic>
        <p:nvPicPr>
          <p:cNvPr id="3" name="Picture 2" descr="images.jpg"/>
          <p:cNvPicPr>
            <a:picLocks noChangeAspect="1"/>
          </p:cNvPicPr>
          <p:nvPr/>
        </p:nvPicPr>
        <p:blipFill>
          <a:blip r:embed="rId2"/>
          <a:stretch>
            <a:fillRect/>
          </a:stretch>
        </p:blipFill>
        <p:spPr>
          <a:xfrm>
            <a:off x="2438400" y="1981200"/>
            <a:ext cx="4572000" cy="457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102291"/>
          </a:xfrm>
        </p:spPr>
        <p:txBody>
          <a:bodyPr>
            <a:normAutofit/>
          </a:bodyPr>
          <a:lstStyle/>
          <a:p>
            <a:r>
              <a:rPr lang="en-US" b="1" dirty="0" smtClean="0">
                <a:latin typeface="SutonnyMJ" pitchFamily="2" charset="0"/>
                <a:cs typeface="SutonnyMJ" pitchFamily="2" charset="0"/>
              </a:rPr>
              <a:t>1. 	</a:t>
            </a:r>
            <a:r>
              <a:rPr lang="en-US" b="1" dirty="0" err="1" smtClean="0">
                <a:latin typeface="SutonnyMJ" pitchFamily="2" charset="0"/>
                <a:cs typeface="SutonnyMJ" pitchFamily="2" charset="0"/>
              </a:rPr>
              <a:t>cÖvK</a:t>
            </a:r>
            <a:r>
              <a:rPr lang="en-US" b="1" dirty="0" smtClean="0">
                <a:latin typeface="SutonnyMJ" pitchFamily="2" charset="0"/>
                <a:cs typeface="SutonnyMJ" pitchFamily="2" charset="0"/>
              </a:rPr>
              <a:t>…</a:t>
            </a:r>
            <a:r>
              <a:rPr lang="en-US" b="1" dirty="0" err="1" smtClean="0">
                <a:latin typeface="SutonnyMJ" pitchFamily="2" charset="0"/>
                <a:cs typeface="SutonnyMJ" pitchFamily="2" charset="0"/>
              </a:rPr>
              <a:t>wZK</a:t>
            </a:r>
            <a:r>
              <a:rPr lang="en-US" b="1" dirty="0" smtClean="0">
                <a:latin typeface="SutonnyMJ" pitchFamily="2" charset="0"/>
                <a:cs typeface="SutonnyMJ" pitchFamily="2" charset="0"/>
              </a:rPr>
              <a:t> </a:t>
            </a:r>
            <a:r>
              <a:rPr lang="en-US" b="1" dirty="0" err="1" smtClean="0">
                <a:latin typeface="SutonnyMJ" pitchFamily="2" charset="0"/>
                <a:cs typeface="SutonnyMJ" pitchFamily="2" charset="0"/>
              </a:rPr>
              <a:t>ev</a:t>
            </a:r>
            <a:r>
              <a:rPr lang="en-US" b="1" dirty="0" smtClean="0">
                <a:latin typeface="SutonnyMJ" pitchFamily="2" charset="0"/>
                <a:cs typeface="SutonnyMJ" pitchFamily="2" charset="0"/>
              </a:rPr>
              <a:t> ¯^</a:t>
            </a:r>
            <a:r>
              <a:rPr lang="en-US" b="1" dirty="0" err="1" smtClean="0">
                <a:latin typeface="SutonnyMJ" pitchFamily="2" charset="0"/>
                <a:cs typeface="SutonnyMJ" pitchFamily="2" charset="0"/>
              </a:rPr>
              <a:t>vfvweK</a:t>
            </a:r>
            <a:r>
              <a:rPr lang="en-US" b="1" dirty="0" smtClean="0">
                <a:latin typeface="SutonnyMJ" pitchFamily="2" charset="0"/>
                <a:cs typeface="SutonnyMJ" pitchFamily="2" charset="0"/>
              </a:rPr>
              <a:t> </a:t>
            </a:r>
            <a:r>
              <a:rPr lang="en-US" b="1" dirty="0" err="1" smtClean="0">
                <a:latin typeface="SutonnyMJ" pitchFamily="2" charset="0"/>
                <a:cs typeface="SutonnyMJ" pitchFamily="2" charset="0"/>
              </a:rPr>
              <a:t>mvg</a:t>
            </a:r>
            <a:r>
              <a:rPr lang="en-US" b="1" dirty="0" smtClean="0">
                <a:latin typeface="SutonnyMJ" pitchFamily="2" charset="0"/>
                <a:cs typeface="SutonnyMJ" pitchFamily="2" charset="0"/>
              </a:rPr>
              <a:t>¨</a:t>
            </a:r>
            <a:r>
              <a:rPr lang="en-US" dirty="0" smtClean="0">
                <a:latin typeface="SutonnyMJ" pitchFamily="2" charset="0"/>
                <a:cs typeface="SutonnyMJ" pitchFamily="2" charset="0"/>
              </a:rPr>
              <a:t> </a:t>
            </a:r>
          </a:p>
          <a:p>
            <a:r>
              <a:rPr lang="en-US" b="1" dirty="0" smtClean="0">
                <a:latin typeface="SutonnyMJ" pitchFamily="2" charset="0"/>
                <a:cs typeface="SutonnyMJ" pitchFamily="2" charset="0"/>
              </a:rPr>
              <a:t>2. 	†</a:t>
            </a:r>
            <a:r>
              <a:rPr lang="en-US" b="1" dirty="0" err="1" smtClean="0">
                <a:latin typeface="SutonnyMJ" pitchFamily="2" charset="0"/>
                <a:cs typeface="SutonnyMJ" pitchFamily="2" charset="0"/>
              </a:rPr>
              <a:t>cŠi</a:t>
            </a:r>
            <a:r>
              <a:rPr lang="en-US" b="1" dirty="0" smtClean="0">
                <a:latin typeface="SutonnyMJ" pitchFamily="2" charset="0"/>
                <a:cs typeface="SutonnyMJ" pitchFamily="2" charset="0"/>
              </a:rPr>
              <a:t> </a:t>
            </a:r>
            <a:r>
              <a:rPr lang="en-US" b="1" dirty="0" err="1" smtClean="0">
                <a:latin typeface="SutonnyMJ" pitchFamily="2" charset="0"/>
                <a:cs typeface="SutonnyMJ" pitchFamily="2" charset="0"/>
              </a:rPr>
              <a:t>ev</a:t>
            </a:r>
            <a:r>
              <a:rPr lang="en-US" b="1" dirty="0" smtClean="0">
                <a:latin typeface="SutonnyMJ" pitchFamily="2" charset="0"/>
                <a:cs typeface="SutonnyMJ" pitchFamily="2" charset="0"/>
              </a:rPr>
              <a:t> </a:t>
            </a:r>
            <a:r>
              <a:rPr lang="en-US" b="1" dirty="0" err="1" smtClean="0">
                <a:latin typeface="SutonnyMJ" pitchFamily="2" charset="0"/>
                <a:cs typeface="SutonnyMJ" pitchFamily="2" charset="0"/>
              </a:rPr>
              <a:t>bvMwiK</a:t>
            </a:r>
            <a:r>
              <a:rPr lang="en-US" b="1" dirty="0" smtClean="0">
                <a:latin typeface="SutonnyMJ" pitchFamily="2" charset="0"/>
                <a:cs typeface="SutonnyMJ" pitchFamily="2" charset="0"/>
              </a:rPr>
              <a:t> </a:t>
            </a:r>
            <a:r>
              <a:rPr lang="en-US" b="1" dirty="0" err="1" smtClean="0">
                <a:latin typeface="SutonnyMJ" pitchFamily="2" charset="0"/>
                <a:cs typeface="SutonnyMJ" pitchFamily="2" charset="0"/>
              </a:rPr>
              <a:t>mvg</a:t>
            </a:r>
            <a:r>
              <a:rPr lang="en-US" b="1" dirty="0" smtClean="0">
                <a:latin typeface="SutonnyMJ" pitchFamily="2" charset="0"/>
                <a:cs typeface="SutonnyMJ" pitchFamily="2" charset="0"/>
              </a:rPr>
              <a:t>¨ </a:t>
            </a:r>
            <a:endParaRPr lang="en-US" dirty="0" smtClean="0">
              <a:latin typeface="SutonnyMJ" pitchFamily="2" charset="0"/>
              <a:cs typeface="SutonnyMJ" pitchFamily="2" charset="0"/>
            </a:endParaRPr>
          </a:p>
          <a:p>
            <a:r>
              <a:rPr lang="en-US" b="1" dirty="0" smtClean="0">
                <a:latin typeface="SutonnyMJ" pitchFamily="2" charset="0"/>
                <a:cs typeface="SutonnyMJ" pitchFamily="2" charset="0"/>
              </a:rPr>
              <a:t>3. 	</a:t>
            </a:r>
            <a:r>
              <a:rPr lang="en-US" b="1" dirty="0" err="1" smtClean="0">
                <a:latin typeface="SutonnyMJ" pitchFamily="2" charset="0"/>
                <a:cs typeface="SutonnyMJ" pitchFamily="2" charset="0"/>
              </a:rPr>
              <a:t>mvgvwRK</a:t>
            </a:r>
            <a:r>
              <a:rPr lang="en-US" b="1" dirty="0" smtClean="0">
                <a:latin typeface="SutonnyMJ" pitchFamily="2" charset="0"/>
                <a:cs typeface="SutonnyMJ" pitchFamily="2" charset="0"/>
              </a:rPr>
              <a:t> </a:t>
            </a:r>
            <a:r>
              <a:rPr lang="en-US" b="1" dirty="0" err="1" smtClean="0">
                <a:latin typeface="SutonnyMJ" pitchFamily="2" charset="0"/>
                <a:cs typeface="SutonnyMJ" pitchFamily="2" charset="0"/>
              </a:rPr>
              <a:t>mvg</a:t>
            </a:r>
            <a:r>
              <a:rPr lang="en-US" b="1" dirty="0" smtClean="0">
                <a:latin typeface="SutonnyMJ" pitchFamily="2" charset="0"/>
                <a:cs typeface="SutonnyMJ" pitchFamily="2" charset="0"/>
              </a:rPr>
              <a:t>¨ </a:t>
            </a:r>
            <a:endParaRPr lang="en-US" dirty="0" smtClean="0">
              <a:latin typeface="SutonnyMJ" pitchFamily="2" charset="0"/>
              <a:cs typeface="SutonnyMJ" pitchFamily="2" charset="0"/>
            </a:endParaRPr>
          </a:p>
          <a:p>
            <a:r>
              <a:rPr lang="en-US" b="1" dirty="0" smtClean="0">
                <a:latin typeface="SutonnyMJ" pitchFamily="2" charset="0"/>
                <a:cs typeface="SutonnyMJ" pitchFamily="2" charset="0"/>
              </a:rPr>
              <a:t>4. 	</a:t>
            </a:r>
            <a:r>
              <a:rPr lang="en-US" b="1" dirty="0" err="1" smtClean="0">
                <a:latin typeface="SutonnyMJ" pitchFamily="2" charset="0"/>
                <a:cs typeface="SutonnyMJ" pitchFamily="2" charset="0"/>
              </a:rPr>
              <a:t>ivR‰bwZK</a:t>
            </a:r>
            <a:r>
              <a:rPr lang="en-US" b="1" dirty="0" smtClean="0">
                <a:latin typeface="SutonnyMJ" pitchFamily="2" charset="0"/>
                <a:cs typeface="SutonnyMJ" pitchFamily="2" charset="0"/>
              </a:rPr>
              <a:t> </a:t>
            </a:r>
            <a:r>
              <a:rPr lang="en-US" b="1" dirty="0" err="1" smtClean="0">
                <a:latin typeface="SutonnyMJ" pitchFamily="2" charset="0"/>
                <a:cs typeface="SutonnyMJ" pitchFamily="2" charset="0"/>
              </a:rPr>
              <a:t>mvg</a:t>
            </a:r>
            <a:r>
              <a:rPr lang="en-US" b="1" dirty="0" smtClean="0">
                <a:latin typeface="SutonnyMJ" pitchFamily="2" charset="0"/>
                <a:cs typeface="SutonnyMJ" pitchFamily="2" charset="0"/>
              </a:rPr>
              <a:t>¨ </a:t>
            </a:r>
            <a:endParaRPr lang="en-US" dirty="0" smtClean="0">
              <a:latin typeface="SutonnyMJ" pitchFamily="2" charset="0"/>
              <a:cs typeface="SutonnyMJ" pitchFamily="2" charset="0"/>
            </a:endParaRPr>
          </a:p>
          <a:p>
            <a:r>
              <a:rPr lang="en-US" b="1" dirty="0" smtClean="0">
                <a:latin typeface="SutonnyMJ" pitchFamily="2" charset="0"/>
                <a:cs typeface="SutonnyMJ" pitchFamily="2" charset="0"/>
              </a:rPr>
              <a:t>5. 	</a:t>
            </a:r>
            <a:r>
              <a:rPr lang="en-US" b="1" dirty="0" err="1" smtClean="0">
                <a:latin typeface="SutonnyMJ" pitchFamily="2" charset="0"/>
                <a:cs typeface="SutonnyMJ" pitchFamily="2" charset="0"/>
              </a:rPr>
              <a:t>AvBbMZ</a:t>
            </a:r>
            <a:r>
              <a:rPr lang="en-US" b="1" dirty="0" smtClean="0">
                <a:latin typeface="SutonnyMJ" pitchFamily="2" charset="0"/>
                <a:cs typeface="SutonnyMJ" pitchFamily="2" charset="0"/>
              </a:rPr>
              <a:t> </a:t>
            </a:r>
            <a:r>
              <a:rPr lang="en-US" b="1" dirty="0" err="1" smtClean="0">
                <a:latin typeface="SutonnyMJ" pitchFamily="2" charset="0"/>
                <a:cs typeface="SutonnyMJ" pitchFamily="2" charset="0"/>
              </a:rPr>
              <a:t>mvg</a:t>
            </a:r>
            <a:r>
              <a:rPr lang="en-US" b="1" dirty="0" smtClean="0">
                <a:latin typeface="SutonnyMJ" pitchFamily="2" charset="0"/>
                <a:cs typeface="SutonnyMJ" pitchFamily="2" charset="0"/>
              </a:rPr>
              <a:t>¨ </a:t>
            </a:r>
            <a:endParaRPr lang="en-US" dirty="0" smtClean="0">
              <a:latin typeface="SutonnyMJ" pitchFamily="2" charset="0"/>
              <a:cs typeface="SutonnyMJ" pitchFamily="2" charset="0"/>
            </a:endParaRPr>
          </a:p>
          <a:p>
            <a:r>
              <a:rPr lang="en-US" b="1" dirty="0" smtClean="0">
                <a:latin typeface="SutonnyMJ" pitchFamily="2" charset="0"/>
                <a:cs typeface="SutonnyMJ" pitchFamily="2" charset="0"/>
              </a:rPr>
              <a:t>6. 	A_©‰</a:t>
            </a:r>
            <a:r>
              <a:rPr lang="en-US" b="1" dirty="0" err="1" smtClean="0">
                <a:latin typeface="SutonnyMJ" pitchFamily="2" charset="0"/>
                <a:cs typeface="SutonnyMJ" pitchFamily="2" charset="0"/>
              </a:rPr>
              <a:t>bwZK</a:t>
            </a:r>
            <a:r>
              <a:rPr lang="en-US" b="1" dirty="0" smtClean="0">
                <a:latin typeface="SutonnyMJ" pitchFamily="2" charset="0"/>
                <a:cs typeface="SutonnyMJ" pitchFamily="2" charset="0"/>
              </a:rPr>
              <a:t> </a:t>
            </a:r>
            <a:r>
              <a:rPr lang="en-US" b="1" dirty="0" err="1" smtClean="0">
                <a:latin typeface="SutonnyMJ" pitchFamily="2" charset="0"/>
                <a:cs typeface="SutonnyMJ" pitchFamily="2" charset="0"/>
              </a:rPr>
              <a:t>mvg</a:t>
            </a:r>
            <a:r>
              <a:rPr lang="en-US" b="1" dirty="0" smtClean="0">
                <a:latin typeface="SutonnyMJ" pitchFamily="2" charset="0"/>
                <a:cs typeface="SutonnyMJ" pitchFamily="2" charset="0"/>
              </a:rPr>
              <a:t>¨ </a:t>
            </a:r>
            <a:endParaRPr lang="en-US" dirty="0" smtClean="0">
              <a:latin typeface="SutonnyMJ" pitchFamily="2" charset="0"/>
              <a:cs typeface="SutonnyMJ" pitchFamily="2" charset="0"/>
            </a:endParaRPr>
          </a:p>
          <a:p>
            <a:r>
              <a:rPr lang="en-US" b="1" dirty="0" smtClean="0">
                <a:latin typeface="SutonnyMJ" pitchFamily="2" charset="0"/>
                <a:cs typeface="SutonnyMJ" pitchFamily="2" charset="0"/>
              </a:rPr>
              <a:t>7. 	</a:t>
            </a:r>
            <a:r>
              <a:rPr lang="en-US" b="1" dirty="0" err="1" smtClean="0">
                <a:latin typeface="SutonnyMJ" pitchFamily="2" charset="0"/>
                <a:cs typeface="SutonnyMJ" pitchFamily="2" charset="0"/>
              </a:rPr>
              <a:t>wk¶v</a:t>
            </a:r>
            <a:r>
              <a:rPr lang="en-US" b="1" dirty="0" smtClean="0">
                <a:latin typeface="SutonnyMJ" pitchFamily="2" charset="0"/>
                <a:cs typeface="SutonnyMJ" pitchFamily="2" charset="0"/>
              </a:rPr>
              <a:t> I </a:t>
            </a:r>
            <a:r>
              <a:rPr lang="en-US" b="1" dirty="0" err="1" smtClean="0">
                <a:latin typeface="SutonnyMJ" pitchFamily="2" charset="0"/>
                <a:cs typeface="SutonnyMJ" pitchFamily="2" charset="0"/>
              </a:rPr>
              <a:t>mvs</a:t>
            </a:r>
            <a:r>
              <a:rPr lang="en-US" b="1" dirty="0" smtClean="0">
                <a:latin typeface="SutonnyMJ" pitchFamily="2" charset="0"/>
                <a:cs typeface="SutonnyMJ" pitchFamily="2" charset="0"/>
              </a:rPr>
              <a:t>¯‹…</a:t>
            </a:r>
            <a:r>
              <a:rPr lang="en-US" b="1" dirty="0" err="1" smtClean="0">
                <a:latin typeface="SutonnyMJ" pitchFamily="2" charset="0"/>
                <a:cs typeface="SutonnyMJ" pitchFamily="2" charset="0"/>
              </a:rPr>
              <a:t>wZK</a:t>
            </a:r>
            <a:r>
              <a:rPr lang="en-US" b="1" dirty="0" smtClean="0">
                <a:latin typeface="SutonnyMJ" pitchFamily="2" charset="0"/>
                <a:cs typeface="SutonnyMJ" pitchFamily="2" charset="0"/>
              </a:rPr>
              <a:t> </a:t>
            </a:r>
            <a:r>
              <a:rPr lang="en-US" b="1" dirty="0" err="1" smtClean="0">
                <a:latin typeface="SutonnyMJ" pitchFamily="2" charset="0"/>
                <a:cs typeface="SutonnyMJ" pitchFamily="2" charset="0"/>
              </a:rPr>
              <a:t>mvg</a:t>
            </a:r>
            <a:r>
              <a:rPr lang="en-US" b="1" dirty="0" smtClean="0">
                <a:latin typeface="SutonnyMJ" pitchFamily="2" charset="0"/>
                <a:cs typeface="SutonnyMJ" pitchFamily="2" charset="0"/>
              </a:rPr>
              <a:t>¨ </a:t>
            </a:r>
            <a:endParaRPr lang="en-US" dirty="0" smtClean="0">
              <a:latin typeface="SutonnyMJ" pitchFamily="2" charset="0"/>
              <a:cs typeface="SutonnyMJ" pitchFamily="2" charset="0"/>
            </a:endParaRPr>
          </a:p>
          <a:p>
            <a:endParaRPr lang="en-US" dirty="0">
              <a:latin typeface="SutonnyMJ" pitchFamily="2" charset="0"/>
              <a:cs typeface="SutonnyMJ" pitchFamily="2" charset="0"/>
            </a:endParaRPr>
          </a:p>
        </p:txBody>
      </p:sp>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fontScale="90000"/>
          </a:bodyPr>
          <a:lstStyle/>
          <a:p>
            <a:pPr algn="ctr"/>
            <a:r>
              <a:rPr lang="en-US" b="1" dirty="0" err="1" smtClean="0">
                <a:latin typeface="SutonnyMJ" pitchFamily="2" charset="0"/>
                <a:cs typeface="SutonnyMJ" pitchFamily="2" charset="0"/>
              </a:rPr>
              <a:t>mv‡g¨i</a:t>
            </a:r>
            <a:r>
              <a:rPr lang="en-US" b="1" dirty="0" smtClean="0">
                <a:latin typeface="SutonnyMJ" pitchFamily="2" charset="0"/>
                <a:cs typeface="SutonnyMJ" pitchFamily="2" charset="0"/>
              </a:rPr>
              <a:t> †</a:t>
            </a:r>
            <a:r>
              <a:rPr lang="en-US" b="1" dirty="0" err="1" smtClean="0">
                <a:latin typeface="SutonnyMJ" pitchFamily="2" charset="0"/>
                <a:cs typeface="SutonnyMJ" pitchFamily="2" charset="0"/>
              </a:rPr>
              <a:t>kªwYwefvM</a:t>
            </a:r>
            <a:r>
              <a:rPr lang="en-US" dirty="0" smtClean="0">
                <a:latin typeface="SutonnyMJ" pitchFamily="2" charset="0"/>
                <a:cs typeface="SutonnyMJ" pitchFamily="2" charset="0"/>
              </a:rPr>
              <a:t/>
            </a:r>
            <a:br>
              <a:rPr lang="en-US" dirty="0" smtClean="0">
                <a:latin typeface="SutonnyMJ" pitchFamily="2" charset="0"/>
                <a:cs typeface="SutonnyMJ" pitchFamily="2" charset="0"/>
              </a:rPr>
            </a:br>
            <a:r>
              <a:rPr lang="en-US" b="1" dirty="0" smtClean="0">
                <a:latin typeface="SutonnyMJ" pitchFamily="2" charset="0"/>
                <a:cs typeface="SutonnyMJ" pitchFamily="2" charset="0"/>
              </a:rPr>
              <a:t>	</a:t>
            </a:r>
            <a:r>
              <a:rPr lang="en-US" b="1" dirty="0" smtClean="0">
                <a:latin typeface="Times New Roman" pitchFamily="18" charset="0"/>
                <a:cs typeface="Times New Roman" pitchFamily="18" charset="0"/>
              </a:rPr>
              <a:t>Types of Equality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additive="base">
                                        <p:cTn id="4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 calcmode="lin" valueType="num">
                                      <p:cBhvr additive="base">
                                        <p:cTn id="4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752600"/>
            <a:ext cx="8229600" cy="4191000"/>
          </a:xfrm>
        </p:spPr>
        <p:style>
          <a:lnRef idx="2">
            <a:schemeClr val="accent4"/>
          </a:lnRef>
          <a:fillRef idx="1">
            <a:schemeClr val="lt1"/>
          </a:fillRef>
          <a:effectRef idx="0">
            <a:schemeClr val="accent4"/>
          </a:effectRef>
          <a:fontRef idx="minor">
            <a:schemeClr val="dk1"/>
          </a:fontRef>
        </p:style>
        <p:txBody>
          <a:bodyPr>
            <a:noAutofit/>
          </a:bodyPr>
          <a:lstStyle/>
          <a:p>
            <a:pPr algn="just"/>
            <a:r>
              <a:rPr lang="en-US" sz="3200" b="1" dirty="0" smtClean="0">
                <a:latin typeface="SutonnyMJ" pitchFamily="2" charset="0"/>
                <a:cs typeface="SutonnyMJ" pitchFamily="2" charset="0"/>
              </a:rPr>
              <a:t>(K) ¯^</a:t>
            </a:r>
            <a:r>
              <a:rPr lang="en-US" sz="3200" b="1" dirty="0" err="1" smtClean="0">
                <a:latin typeface="SutonnyMJ" pitchFamily="2" charset="0"/>
                <a:cs typeface="SutonnyMJ" pitchFamily="2" charset="0"/>
              </a:rPr>
              <a:t>vaxbZv</a:t>
            </a:r>
            <a:r>
              <a:rPr lang="en-US" sz="3200" b="1" dirty="0" smtClean="0">
                <a:latin typeface="SutonnyMJ" pitchFamily="2" charset="0"/>
                <a:cs typeface="SutonnyMJ" pitchFamily="2" charset="0"/>
              </a:rPr>
              <a:t> I </a:t>
            </a:r>
            <a:r>
              <a:rPr lang="en-US" sz="3200" b="1" dirty="0" err="1" smtClean="0">
                <a:latin typeface="SutonnyMJ" pitchFamily="2" charset="0"/>
                <a:cs typeface="SutonnyMJ" pitchFamily="2" charset="0"/>
              </a:rPr>
              <a:t>mvg</a:t>
            </a:r>
            <a:r>
              <a:rPr lang="en-US" sz="3200" b="1" dirty="0" smtClean="0">
                <a:latin typeface="SutonnyMJ" pitchFamily="2" charset="0"/>
                <a:cs typeface="SutonnyMJ" pitchFamily="2" charset="0"/>
              </a:rPr>
              <a:t>¨ </a:t>
            </a:r>
            <a:r>
              <a:rPr lang="en-US" sz="3200" b="1" dirty="0" err="1" smtClean="0">
                <a:latin typeface="SutonnyMJ" pitchFamily="2" charset="0"/>
                <a:cs typeface="SutonnyMJ" pitchFamily="2" charset="0"/>
              </a:rPr>
              <a:t>ci¯úi</a:t>
            </a:r>
            <a:r>
              <a:rPr lang="en-US" sz="3200" b="1" dirty="0" smtClean="0">
                <a:latin typeface="SutonnyMJ" pitchFamily="2" charset="0"/>
                <a:cs typeface="SutonnyMJ" pitchFamily="2" charset="0"/>
              </a:rPr>
              <a:t> </a:t>
            </a:r>
            <a:r>
              <a:rPr lang="en-US" sz="3200" b="1" dirty="0" err="1" smtClean="0">
                <a:latin typeface="SutonnyMJ" pitchFamily="2" charset="0"/>
                <a:cs typeface="SutonnyMJ" pitchFamily="2" charset="0"/>
              </a:rPr>
              <a:t>we‡ivax</a:t>
            </a:r>
            <a:r>
              <a:rPr lang="en-US" sz="3200" b="1" dirty="0" smtClean="0">
                <a:latin typeface="SutonnyMJ" pitchFamily="2" charset="0"/>
                <a:cs typeface="SutonnyMJ" pitchFamily="2" charset="0"/>
              </a:rPr>
              <a:t> :</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GK`j</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ivóªwPšÍvwe‡`i</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g‡Z</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vaxbZv</a:t>
            </a:r>
            <a:r>
              <a:rPr lang="en-US" sz="3200" dirty="0" smtClean="0">
                <a:latin typeface="SutonnyMJ" pitchFamily="2" charset="0"/>
                <a:cs typeface="SutonnyMJ" pitchFamily="2" charset="0"/>
              </a:rPr>
              <a:t> I </a:t>
            </a:r>
            <a:r>
              <a:rPr lang="en-US" sz="3200" dirty="0" err="1" smtClean="0">
                <a:latin typeface="SutonnyMJ" pitchFamily="2" charset="0"/>
                <a:cs typeface="SutonnyMJ" pitchFamily="2" charset="0"/>
              </a:rPr>
              <a:t>mvg</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ci¯úi</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we‡ivax</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cÖZ¨q</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vaxbZvi</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Dcw¯’wZ</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mvg</a:t>
            </a:r>
            <a:r>
              <a:rPr lang="en-US" sz="3200" dirty="0" smtClean="0">
                <a:latin typeface="SutonnyMJ" pitchFamily="2" charset="0"/>
                <a:cs typeface="SutonnyMJ" pitchFamily="2" charset="0"/>
              </a:rPr>
              <a:t>¨‡K </a:t>
            </a:r>
            <a:r>
              <a:rPr lang="en-US" sz="3200" dirty="0" err="1" smtClean="0">
                <a:latin typeface="SutonnyMJ" pitchFamily="2" charset="0"/>
                <a:cs typeface="SutonnyMJ" pitchFamily="2" charset="0"/>
              </a:rPr>
              <a:t>msKzwPZ</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K‡i</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Avevi</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mv‡g¨i</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Dcw¯’wZ</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vaxbZv‡K</a:t>
            </a:r>
            <a:r>
              <a:rPr lang="en-US" sz="3200" dirty="0" smtClean="0">
                <a:latin typeface="SutonnyMJ" pitchFamily="2" charset="0"/>
                <a:cs typeface="SutonnyMJ" pitchFamily="2" charset="0"/>
              </a:rPr>
              <a:t> Le© </a:t>
            </a:r>
            <a:r>
              <a:rPr lang="en-US" sz="3200" dirty="0" err="1" smtClean="0">
                <a:latin typeface="SutonnyMJ" pitchFamily="2" charset="0"/>
                <a:cs typeface="SutonnyMJ" pitchFamily="2" charset="0"/>
              </a:rPr>
              <a:t>K‡i</a:t>
            </a:r>
            <a:r>
              <a:rPr lang="en-US" sz="3200" dirty="0" smtClean="0">
                <a:latin typeface="SutonnyMJ" pitchFamily="2" charset="0"/>
                <a:cs typeface="SutonnyMJ" pitchFamily="2" charset="0"/>
              </a:rPr>
              <a:t>| </a:t>
            </a:r>
            <a:r>
              <a:rPr lang="en-US" sz="3200" b="1" dirty="0" err="1" smtClean="0">
                <a:latin typeface="SutonnyMJ" pitchFamily="2" charset="0"/>
                <a:cs typeface="SutonnyMJ" pitchFamily="2" charset="0"/>
              </a:rPr>
              <a:t>jW</a:t>
            </a:r>
            <a:r>
              <a:rPr lang="en-US" sz="3200" b="1" dirty="0" smtClean="0">
                <a:latin typeface="SutonnyMJ" pitchFamily="2" charset="0"/>
                <a:cs typeface="SutonnyMJ" pitchFamily="2" charset="0"/>
              </a:rPr>
              <a:t>© </a:t>
            </a:r>
            <a:r>
              <a:rPr lang="en-US" sz="3200" b="1" dirty="0" err="1" smtClean="0">
                <a:latin typeface="SutonnyMJ" pitchFamily="2" charset="0"/>
                <a:cs typeface="SutonnyMJ" pitchFamily="2" charset="0"/>
              </a:rPr>
              <a:t>G¨vKUb</a:t>
            </a:r>
            <a:r>
              <a:rPr lang="en-US" sz="3200" dirty="0" smtClean="0">
                <a:latin typeface="SutonnyMJ" pitchFamily="2" charset="0"/>
                <a:cs typeface="SutonnyMJ" pitchFamily="2" charset="0"/>
              </a:rPr>
              <a:t> (</a:t>
            </a:r>
            <a:r>
              <a:rPr lang="en-US" sz="3200" dirty="0" smtClean="0">
                <a:latin typeface="Times New Roman" pitchFamily="18" charset="0"/>
                <a:cs typeface="Times New Roman" pitchFamily="18" charset="0"/>
              </a:rPr>
              <a:t>Lord Acton</a:t>
            </a:r>
            <a:r>
              <a:rPr lang="en-US" sz="3200" dirty="0" smtClean="0">
                <a:latin typeface="SutonnyMJ" pitchFamily="2" charset="0"/>
                <a:cs typeface="SutonnyMJ" pitchFamily="2" charset="0"/>
              </a:rPr>
              <a:t>),</a:t>
            </a:r>
            <a:r>
              <a:rPr lang="en-US" sz="3200" b="1" dirty="0" smtClean="0">
                <a:latin typeface="SutonnyMJ" pitchFamily="2" charset="0"/>
                <a:cs typeface="SutonnyMJ" pitchFamily="2" charset="0"/>
              </a:rPr>
              <a:t> </a:t>
            </a:r>
            <a:r>
              <a:rPr lang="en-US" sz="3200" b="1" dirty="0" err="1" smtClean="0">
                <a:latin typeface="SutonnyMJ" pitchFamily="2" charset="0"/>
                <a:cs typeface="SutonnyMJ" pitchFamily="2" charset="0"/>
              </a:rPr>
              <a:t>UKwfj</a:t>
            </a:r>
            <a:r>
              <a:rPr lang="en-US" sz="3200" dirty="0" smtClean="0">
                <a:latin typeface="SutonnyMJ" pitchFamily="2" charset="0"/>
                <a:cs typeface="SutonnyMJ" pitchFamily="2" charset="0"/>
              </a:rPr>
              <a:t> (</a:t>
            </a:r>
            <a:r>
              <a:rPr lang="en-US" sz="3200" dirty="0" smtClean="0">
                <a:latin typeface="Times New Roman" pitchFamily="18" charset="0"/>
                <a:cs typeface="Times New Roman" pitchFamily="18" charset="0"/>
              </a:rPr>
              <a:t>Tocqueville</a:t>
            </a:r>
            <a:r>
              <a:rPr lang="en-US" sz="3200" dirty="0" smtClean="0">
                <a:latin typeface="SutonnyMJ" pitchFamily="2" charset="0"/>
                <a:cs typeface="SutonnyMJ" pitchFamily="2" charset="0"/>
              </a:rPr>
              <a:t>), </a:t>
            </a:r>
            <a:r>
              <a:rPr lang="en-US" sz="3200" b="1" dirty="0" err="1" smtClean="0">
                <a:latin typeface="SutonnyMJ" pitchFamily="2" charset="0"/>
                <a:cs typeface="SutonnyMJ" pitchFamily="2" charset="0"/>
              </a:rPr>
              <a:t>nve©vU</a:t>
            </a:r>
            <a:r>
              <a:rPr lang="en-US" sz="3200" b="1" dirty="0" smtClean="0">
                <a:latin typeface="SutonnyMJ" pitchFamily="2" charset="0"/>
                <a:cs typeface="SutonnyMJ" pitchFamily="2" charset="0"/>
              </a:rPr>
              <a:t>© †¯</a:t>
            </a:r>
            <a:r>
              <a:rPr lang="en-US" sz="3200" b="1" dirty="0" err="1" smtClean="0">
                <a:latin typeface="SutonnyMJ" pitchFamily="2" charset="0"/>
                <a:cs typeface="SutonnyMJ" pitchFamily="2" charset="0"/>
              </a:rPr>
              <a:t>úbmvi</a:t>
            </a:r>
            <a:r>
              <a:rPr lang="en-US" sz="3200" dirty="0" smtClean="0">
                <a:latin typeface="SutonnyMJ" pitchFamily="2" charset="0"/>
                <a:cs typeface="SutonnyMJ" pitchFamily="2" charset="0"/>
              </a:rPr>
              <a:t> (</a:t>
            </a:r>
            <a:r>
              <a:rPr lang="en-US" sz="3200" dirty="0" smtClean="0">
                <a:latin typeface="Times New Roman" pitchFamily="18" charset="0"/>
                <a:cs typeface="Times New Roman" pitchFamily="18" charset="0"/>
              </a:rPr>
              <a:t>Herbert Spencer</a:t>
            </a:r>
            <a:r>
              <a:rPr lang="en-US" sz="3200" dirty="0" smtClean="0">
                <a:latin typeface="SutonnyMJ" pitchFamily="2" charset="0"/>
                <a:cs typeface="SutonnyMJ" pitchFamily="2" charset="0"/>
              </a:rPr>
              <a:t>), </a:t>
            </a:r>
            <a:r>
              <a:rPr lang="en-US" sz="3200" b="1" dirty="0" smtClean="0">
                <a:latin typeface="SutonnyMJ" pitchFamily="2" charset="0"/>
                <a:cs typeface="SutonnyMJ" pitchFamily="2" charset="0"/>
              </a:rPr>
              <a:t>†</a:t>
            </a:r>
            <a:r>
              <a:rPr lang="en-US" sz="3200" b="1" dirty="0" err="1" smtClean="0">
                <a:latin typeface="SutonnyMJ" pitchFamily="2" charset="0"/>
                <a:cs typeface="SutonnyMJ" pitchFamily="2" charset="0"/>
              </a:rPr>
              <a:t>eRnU</a:t>
            </a:r>
            <a:r>
              <a:rPr lang="en-US" sz="3200" dirty="0" smtClean="0">
                <a:latin typeface="SutonnyMJ" pitchFamily="2" charset="0"/>
                <a:cs typeface="SutonnyMJ" pitchFamily="2" charset="0"/>
              </a:rPr>
              <a:t> (</a:t>
            </a:r>
            <a:r>
              <a:rPr lang="en-US" sz="3200" dirty="0" smtClean="0">
                <a:latin typeface="Times New Roman" pitchFamily="18" charset="0"/>
                <a:cs typeface="Times New Roman" pitchFamily="18" charset="0"/>
              </a:rPr>
              <a:t>Bagehot</a:t>
            </a:r>
            <a:r>
              <a:rPr lang="en-US" sz="3200" dirty="0" smtClean="0">
                <a:latin typeface="SutonnyMJ" pitchFamily="2" charset="0"/>
                <a:cs typeface="SutonnyMJ" pitchFamily="2" charset="0"/>
              </a:rPr>
              <a:t>), </a:t>
            </a:r>
            <a:r>
              <a:rPr lang="en-US" sz="3200" b="1" dirty="0" smtClean="0">
                <a:latin typeface="SutonnyMJ" pitchFamily="2" charset="0"/>
                <a:cs typeface="SutonnyMJ" pitchFamily="2" charset="0"/>
              </a:rPr>
              <a:t>†</a:t>
            </a:r>
            <a:r>
              <a:rPr lang="en-US" sz="3200" b="1" dirty="0" err="1" smtClean="0">
                <a:latin typeface="SutonnyMJ" pitchFamily="2" charset="0"/>
                <a:cs typeface="SutonnyMJ" pitchFamily="2" charset="0"/>
              </a:rPr>
              <a:t>jwK</a:t>
            </a:r>
            <a:r>
              <a:rPr lang="en-US" sz="3200" dirty="0" smtClean="0">
                <a:latin typeface="SutonnyMJ" pitchFamily="2" charset="0"/>
                <a:cs typeface="SutonnyMJ" pitchFamily="2" charset="0"/>
              </a:rPr>
              <a:t> (</a:t>
            </a:r>
            <a:r>
              <a:rPr lang="en-US" sz="3200" dirty="0" smtClean="0">
                <a:latin typeface="Times New Roman" pitchFamily="18" charset="0"/>
                <a:cs typeface="Times New Roman" pitchFamily="18" charset="0"/>
              </a:rPr>
              <a:t>Lecky</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cÖgyL</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ivóªwPšÍvwe`MY</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vaxbZv</a:t>
            </a:r>
            <a:r>
              <a:rPr lang="en-US" sz="3200" dirty="0" smtClean="0">
                <a:latin typeface="SutonnyMJ" pitchFamily="2" charset="0"/>
                <a:cs typeface="SutonnyMJ" pitchFamily="2" charset="0"/>
              </a:rPr>
              <a:t> I </a:t>
            </a:r>
            <a:r>
              <a:rPr lang="en-US" sz="3200" dirty="0" err="1" smtClean="0">
                <a:latin typeface="SutonnyMJ" pitchFamily="2" charset="0"/>
                <a:cs typeface="SutonnyMJ" pitchFamily="2" charset="0"/>
              </a:rPr>
              <a:t>mvg</a:t>
            </a:r>
            <a:r>
              <a:rPr lang="en-US" sz="3200" dirty="0" smtClean="0">
                <a:latin typeface="SutonnyMJ" pitchFamily="2" charset="0"/>
                <a:cs typeface="SutonnyMJ" pitchFamily="2" charset="0"/>
              </a:rPr>
              <a:t>¨‡K </a:t>
            </a:r>
            <a:r>
              <a:rPr lang="en-US" sz="3200" dirty="0" err="1" smtClean="0">
                <a:latin typeface="SutonnyMJ" pitchFamily="2" charset="0"/>
                <a:cs typeface="SutonnyMJ" pitchFamily="2" charset="0"/>
              </a:rPr>
              <a:t>ci¯úi</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we‡ivax</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e‡j</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gšÍe</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K‡i‡Qb</a:t>
            </a:r>
            <a:r>
              <a:rPr lang="en-US" sz="3200" dirty="0" smtClean="0">
                <a:latin typeface="SutonnyMJ" pitchFamily="2" charset="0"/>
                <a:cs typeface="SutonnyMJ" pitchFamily="2" charset="0"/>
              </a:rPr>
              <a:t>|</a:t>
            </a:r>
          </a:p>
          <a:p>
            <a:endParaRPr lang="en-US" sz="3200" dirty="0">
              <a:latin typeface="SutonnyMJ" pitchFamily="2" charset="0"/>
              <a:cs typeface="SutonnyMJ" pitchFamily="2" charset="0"/>
            </a:endParaRPr>
          </a:p>
        </p:txBody>
      </p:sp>
      <p:sp>
        <p:nvSpPr>
          <p:cNvPr id="2" name="Title 1"/>
          <p:cNvSpPr>
            <a:spLocks noGrp="1"/>
          </p:cNvSpPr>
          <p:nvPr>
            <p:ph type="title"/>
          </p:nvPr>
        </p:nvSpPr>
        <p:spPr/>
        <p:style>
          <a:lnRef idx="2">
            <a:schemeClr val="accent4"/>
          </a:lnRef>
          <a:fillRef idx="1">
            <a:schemeClr val="lt1"/>
          </a:fillRef>
          <a:effectRef idx="0">
            <a:schemeClr val="accent4"/>
          </a:effectRef>
          <a:fontRef idx="minor">
            <a:schemeClr val="dk1"/>
          </a:fontRef>
        </p:style>
        <p:txBody>
          <a:bodyPr>
            <a:noAutofit/>
          </a:bodyPr>
          <a:lstStyle/>
          <a:p>
            <a:pPr algn="ctr"/>
            <a:r>
              <a:rPr lang="en-US" sz="4000" b="1" dirty="0" smtClean="0">
                <a:latin typeface="SutonnyMJ" pitchFamily="2" charset="0"/>
                <a:cs typeface="SutonnyMJ" pitchFamily="2" charset="0"/>
              </a:rPr>
              <a:t>¯^</a:t>
            </a:r>
            <a:r>
              <a:rPr lang="en-US" sz="4000" b="1" dirty="0" err="1" smtClean="0">
                <a:latin typeface="SutonnyMJ" pitchFamily="2" charset="0"/>
                <a:cs typeface="SutonnyMJ" pitchFamily="2" charset="0"/>
              </a:rPr>
              <a:t>vaxbZv</a:t>
            </a:r>
            <a:r>
              <a:rPr lang="en-US" sz="4000" b="1" dirty="0" smtClean="0">
                <a:latin typeface="SutonnyMJ" pitchFamily="2" charset="0"/>
                <a:cs typeface="SutonnyMJ" pitchFamily="2" charset="0"/>
              </a:rPr>
              <a:t> I </a:t>
            </a:r>
            <a:r>
              <a:rPr lang="en-US" sz="4000" b="1" dirty="0" err="1" smtClean="0">
                <a:latin typeface="SutonnyMJ" pitchFamily="2" charset="0"/>
                <a:cs typeface="SutonnyMJ" pitchFamily="2" charset="0"/>
              </a:rPr>
              <a:t>mv‡g¨i</a:t>
            </a:r>
            <a:r>
              <a:rPr lang="en-US" sz="4000" b="1" dirty="0" smtClean="0">
                <a:latin typeface="SutonnyMJ" pitchFamily="2" charset="0"/>
                <a:cs typeface="SutonnyMJ" pitchFamily="2" charset="0"/>
              </a:rPr>
              <a:t> </a:t>
            </a:r>
            <a:r>
              <a:rPr lang="en-US" sz="4000" b="1" dirty="0" err="1" smtClean="0">
                <a:latin typeface="SutonnyMJ" pitchFamily="2" charset="0"/>
                <a:cs typeface="SutonnyMJ" pitchFamily="2" charset="0"/>
              </a:rPr>
              <a:t>m¤úK</a:t>
            </a:r>
            <a:r>
              <a:rPr lang="en-US" sz="4000" b="1" dirty="0" smtClean="0">
                <a:latin typeface="SutonnyMJ" pitchFamily="2" charset="0"/>
                <a:cs typeface="SutonnyMJ" pitchFamily="2" charset="0"/>
              </a:rPr>
              <a:t>©</a:t>
            </a:r>
            <a:r>
              <a:rPr lang="en-US" sz="4000" dirty="0" smtClean="0">
                <a:latin typeface="SutonnyMJ" pitchFamily="2" charset="0"/>
                <a:cs typeface="SutonnyMJ" pitchFamily="2" charset="0"/>
              </a:rPr>
              <a:t/>
            </a:r>
            <a:br>
              <a:rPr lang="en-US" sz="4000" dirty="0" smtClean="0">
                <a:latin typeface="SutonnyMJ" pitchFamily="2" charset="0"/>
                <a:cs typeface="SutonnyMJ" pitchFamily="2" charset="0"/>
              </a:rPr>
            </a:br>
            <a:r>
              <a:rPr lang="en-US" sz="4000" b="1" dirty="0" smtClean="0">
                <a:latin typeface="SutonnyMJ" pitchFamily="2" charset="0"/>
                <a:cs typeface="SutonnyMJ" pitchFamily="2" charset="0"/>
              </a:rPr>
              <a:t>	</a:t>
            </a:r>
            <a:r>
              <a:rPr lang="en-US" sz="3200" b="1" dirty="0" smtClean="0">
                <a:latin typeface="Times New Roman" pitchFamily="18" charset="0"/>
                <a:cs typeface="Times New Roman" pitchFamily="18" charset="0"/>
              </a:rPr>
              <a:t>Relation Between Liberty and Equality</a:t>
            </a:r>
            <a:endParaRPr lang="en-US" sz="4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grpId="0" nodeType="clickEffect">
                                  <p:stCondLst>
                                    <p:cond delay="0"/>
                                  </p:stCondLst>
                                  <p:iterate type="lt">
                                    <p:tmPct val="10000"/>
                                  </p:iterate>
                                  <p:childTnLst>
                                    <p:set>
                                      <p:cBhvr>
                                        <p:cTn id="12" dur="1" fill="hold">
                                          <p:stCondLst>
                                            <p:cond delay="0"/>
                                          </p:stCondLst>
                                        </p:cTn>
                                        <p:tgtEl>
                                          <p:spTgt spid="3">
                                            <p:bg/>
                                          </p:spTgt>
                                        </p:tgtEl>
                                        <p:attrNameLst>
                                          <p:attrName>style.visibility</p:attrName>
                                        </p:attrNameLst>
                                      </p:cBhvr>
                                      <p:to>
                                        <p:strVal val="visible"/>
                                      </p:to>
                                    </p:set>
                                    <p:animEffect transition="in" filter="fade">
                                      <p:cBhvr>
                                        <p:cTn id="13" dur="2000"/>
                                        <p:tgtEl>
                                          <p:spTgt spid="3">
                                            <p:bg/>
                                          </p:spTgt>
                                        </p:tgtEl>
                                      </p:cBhvr>
                                    </p:animEffect>
                                    <p:anim calcmode="lin" valueType="num">
                                      <p:cBhvr>
                                        <p:cTn id="14" dur="2000" fill="hold"/>
                                        <p:tgtEl>
                                          <p:spTgt spid="3">
                                            <p:bg/>
                                          </p:spTgt>
                                        </p:tgtEl>
                                        <p:attrNameLst>
                                          <p:attrName>ppt_w</p:attrName>
                                        </p:attrNameLst>
                                      </p:cBhvr>
                                      <p:tavLst>
                                        <p:tav tm="0" fmla="#ppt_w*sin(2.5*pi*$)">
                                          <p:val>
                                            <p:fltVal val="0"/>
                                          </p:val>
                                        </p:tav>
                                        <p:tav tm="100000">
                                          <p:val>
                                            <p:fltVal val="1"/>
                                          </p:val>
                                        </p:tav>
                                      </p:tavLst>
                                    </p:anim>
                                    <p:anim calcmode="lin" valueType="num">
                                      <p:cBhvr>
                                        <p:cTn id="15" dur="2000" fill="hold"/>
                                        <p:tgtEl>
                                          <p:spTgt spid="3">
                                            <p:bg/>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102291"/>
          </a:xfrm>
        </p:spPr>
        <p:style>
          <a:lnRef idx="1">
            <a:schemeClr val="accent2"/>
          </a:lnRef>
          <a:fillRef idx="2">
            <a:schemeClr val="accent2"/>
          </a:fillRef>
          <a:effectRef idx="1">
            <a:schemeClr val="accent2"/>
          </a:effectRef>
          <a:fontRef idx="minor">
            <a:schemeClr val="dk1"/>
          </a:fontRef>
        </p:style>
        <p:txBody>
          <a:bodyPr>
            <a:normAutofit/>
          </a:bodyPr>
          <a:lstStyle/>
          <a:p>
            <a:pPr algn="just"/>
            <a:r>
              <a:rPr lang="en-US" b="1" dirty="0" smtClean="0">
                <a:latin typeface="SutonnyMJ" pitchFamily="2" charset="0"/>
                <a:cs typeface="SutonnyMJ" pitchFamily="2" charset="0"/>
              </a:rPr>
              <a:t>(L) ¯^</a:t>
            </a:r>
            <a:r>
              <a:rPr lang="en-US" b="1" dirty="0" err="1" smtClean="0">
                <a:latin typeface="SutonnyMJ" pitchFamily="2" charset="0"/>
                <a:cs typeface="SutonnyMJ" pitchFamily="2" charset="0"/>
              </a:rPr>
              <a:t>vaxbZv</a:t>
            </a:r>
            <a:r>
              <a:rPr lang="en-US" b="1" dirty="0" smtClean="0">
                <a:latin typeface="SutonnyMJ" pitchFamily="2" charset="0"/>
                <a:cs typeface="SutonnyMJ" pitchFamily="2" charset="0"/>
              </a:rPr>
              <a:t>  I </a:t>
            </a:r>
            <a:r>
              <a:rPr lang="en-US" b="1" dirty="0" err="1" smtClean="0">
                <a:latin typeface="SutonnyMJ" pitchFamily="2" charset="0"/>
                <a:cs typeface="SutonnyMJ" pitchFamily="2" charset="0"/>
              </a:rPr>
              <a:t>mvg</a:t>
            </a:r>
            <a:r>
              <a:rPr lang="en-US" b="1" dirty="0" smtClean="0">
                <a:latin typeface="SutonnyMJ" pitchFamily="2" charset="0"/>
                <a:cs typeface="SutonnyMJ" pitchFamily="2" charset="0"/>
              </a:rPr>
              <a:t>¨ </a:t>
            </a:r>
            <a:r>
              <a:rPr lang="en-US" b="1" dirty="0" err="1" smtClean="0">
                <a:latin typeface="SutonnyMJ" pitchFamily="2" charset="0"/>
                <a:cs typeface="SutonnyMJ" pitchFamily="2" charset="0"/>
              </a:rPr>
              <a:t>ci¯úi</a:t>
            </a:r>
            <a:r>
              <a:rPr lang="en-US" b="1" dirty="0" smtClean="0">
                <a:latin typeface="SutonnyMJ" pitchFamily="2" charset="0"/>
                <a:cs typeface="SutonnyMJ" pitchFamily="2" charset="0"/>
              </a:rPr>
              <a:t> </a:t>
            </a:r>
            <a:r>
              <a:rPr lang="en-US" b="1" dirty="0" err="1" smtClean="0">
                <a:latin typeface="SutonnyMJ" pitchFamily="2" charset="0"/>
                <a:cs typeface="SutonnyMJ" pitchFamily="2" charset="0"/>
              </a:rPr>
              <a:t>cwic~iK</a:t>
            </a:r>
            <a:r>
              <a:rPr lang="en-US" b="1" dirty="0" smtClean="0">
                <a:latin typeface="SutonnyMJ" pitchFamily="2" charset="0"/>
                <a:cs typeface="SutonnyMJ" pitchFamily="2" charset="0"/>
              </a:rPr>
              <a:t> :</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vaxbZv</a:t>
            </a:r>
            <a:r>
              <a:rPr lang="en-US" dirty="0" smtClean="0">
                <a:latin typeface="SutonnyMJ" pitchFamily="2" charset="0"/>
                <a:cs typeface="SutonnyMJ" pitchFamily="2" charset="0"/>
              </a:rPr>
              <a:t> I </a:t>
            </a:r>
            <a:r>
              <a:rPr lang="en-US" dirty="0" err="1" smtClean="0">
                <a:latin typeface="SutonnyMJ" pitchFamily="2" charset="0"/>
                <a:cs typeface="SutonnyMJ" pitchFamily="2" charset="0"/>
              </a:rPr>
              <a:t>mvg</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ci¯úi</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we‡ivax</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bq</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eis</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cwic~iK</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Df‡qi</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g‡a</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wbweo</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m¤úK</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we`¨gvb</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GKwUi</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Dcw¯’Z</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Qvov</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Ab¨wU</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cwic~Y©fv‡e</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Dcjwä</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Kiv</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hvq</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bv</a:t>
            </a:r>
            <a:r>
              <a:rPr lang="en-US" dirty="0" smtClean="0">
                <a:latin typeface="SutonnyMJ" pitchFamily="2" charset="0"/>
                <a:cs typeface="SutonnyMJ" pitchFamily="2" charset="0"/>
              </a:rPr>
              <a:t>| G </a:t>
            </a:r>
            <a:r>
              <a:rPr lang="en-US" dirty="0" err="1" smtClean="0">
                <a:latin typeface="SutonnyMJ" pitchFamily="2" charset="0"/>
                <a:cs typeface="SutonnyMJ" pitchFamily="2" charset="0"/>
              </a:rPr>
              <a:t>g‡Zi</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mg_©b</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n‡jb</a:t>
            </a:r>
            <a:r>
              <a:rPr lang="en-US" dirty="0" smtClean="0">
                <a:latin typeface="SutonnyMJ" pitchFamily="2" charset="0"/>
                <a:cs typeface="SutonnyMJ" pitchFamily="2" charset="0"/>
              </a:rPr>
              <a:t> </a:t>
            </a:r>
            <a:r>
              <a:rPr lang="en-US" b="1" dirty="0" err="1" smtClean="0">
                <a:latin typeface="SutonnyMJ" pitchFamily="2" charset="0"/>
                <a:cs typeface="SutonnyMJ" pitchFamily="2" charset="0"/>
              </a:rPr>
              <a:t>iæ‡kv</a:t>
            </a:r>
            <a:r>
              <a:rPr lang="en-US" dirty="0" smtClean="0">
                <a:latin typeface="SutonnyMJ" pitchFamily="2" charset="0"/>
                <a:cs typeface="SutonnyMJ" pitchFamily="2" charset="0"/>
              </a:rPr>
              <a:t> </a:t>
            </a:r>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Rolusseau</a:t>
            </a:r>
            <a:r>
              <a:rPr lang="en-US" dirty="0" smtClean="0">
                <a:latin typeface="Times New Roman" pitchFamily="18" charset="0"/>
                <a:cs typeface="Times New Roman" pitchFamily="18" charset="0"/>
              </a:rPr>
              <a:t>), </a:t>
            </a:r>
            <a:r>
              <a:rPr lang="en-US" b="1" dirty="0" err="1" smtClean="0">
                <a:latin typeface="SutonnyMJ" pitchFamily="2" charset="0"/>
                <a:cs typeface="SutonnyMJ" pitchFamily="2" charset="0"/>
              </a:rPr>
              <a:t>jvw</a:t>
            </a:r>
            <a:r>
              <a:rPr lang="en-US" b="1" dirty="0" smtClean="0">
                <a:latin typeface="SutonnyMJ" pitchFamily="2" charset="0"/>
                <a:cs typeface="SutonnyMJ" pitchFamily="2" charset="0"/>
              </a:rPr>
              <a:t>¯‹</a:t>
            </a:r>
            <a:r>
              <a:rPr lang="en-US" dirty="0" smtClean="0">
                <a:latin typeface="SutonnyMJ" pitchFamily="2" charset="0"/>
                <a:cs typeface="SutonnyMJ" pitchFamily="2" charset="0"/>
              </a:rPr>
              <a:t> </a:t>
            </a:r>
            <a:r>
              <a:rPr lang="en-US" dirty="0" smtClean="0">
                <a:latin typeface="Times New Roman" pitchFamily="18" charset="0"/>
                <a:cs typeface="Times New Roman" pitchFamily="18" charset="0"/>
              </a:rPr>
              <a:t>(Laski), </a:t>
            </a:r>
            <a:r>
              <a:rPr lang="en-US" b="1" dirty="0" smtClean="0">
                <a:latin typeface="SutonnyMJ" pitchFamily="2" charset="0"/>
                <a:cs typeface="SutonnyMJ" pitchFamily="2" charset="0"/>
              </a:rPr>
              <a:t>†</a:t>
            </a:r>
            <a:r>
              <a:rPr lang="en-US" b="1" dirty="0" err="1" smtClean="0">
                <a:latin typeface="SutonnyMJ" pitchFamily="2" charset="0"/>
                <a:cs typeface="SutonnyMJ" pitchFamily="2" charset="0"/>
              </a:rPr>
              <a:t>gBUj¨vÛ</a:t>
            </a:r>
            <a:r>
              <a:rPr lang="en-US" dirty="0" smtClean="0">
                <a:latin typeface="SutonnyMJ" pitchFamily="2" charset="0"/>
                <a:cs typeface="SutonnyMJ" pitchFamily="2" charset="0"/>
              </a:rPr>
              <a:t> (</a:t>
            </a:r>
            <a:r>
              <a:rPr lang="en-US" dirty="0" smtClean="0">
                <a:latin typeface="Times New Roman" pitchFamily="18" charset="0"/>
                <a:cs typeface="Times New Roman" pitchFamily="18" charset="0"/>
              </a:rPr>
              <a:t>Maitland</a:t>
            </a:r>
            <a:r>
              <a:rPr lang="en-US" dirty="0" smtClean="0">
                <a:latin typeface="SutonnyMJ" pitchFamily="2" charset="0"/>
                <a:cs typeface="SutonnyMJ" pitchFamily="2" charset="0"/>
              </a:rPr>
              <a:t>), </a:t>
            </a:r>
            <a:r>
              <a:rPr lang="en-US" b="1" dirty="0" err="1" smtClean="0">
                <a:latin typeface="SutonnyMJ" pitchFamily="2" charset="0"/>
                <a:cs typeface="SutonnyMJ" pitchFamily="2" charset="0"/>
              </a:rPr>
              <a:t>evK©vi</a:t>
            </a:r>
            <a:r>
              <a:rPr lang="en-US" dirty="0" smtClean="0">
                <a:latin typeface="SutonnyMJ" pitchFamily="2" charset="0"/>
                <a:cs typeface="SutonnyMJ" pitchFamily="2" charset="0"/>
              </a:rPr>
              <a:t> (</a:t>
            </a:r>
            <a:r>
              <a:rPr lang="en-US" dirty="0" smtClean="0">
                <a:latin typeface="Times New Roman" pitchFamily="18" charset="0"/>
                <a:cs typeface="Times New Roman" pitchFamily="18" charset="0"/>
              </a:rPr>
              <a:t>Barker</a:t>
            </a:r>
            <a:r>
              <a:rPr lang="en-US" dirty="0" smtClean="0">
                <a:latin typeface="SutonnyMJ" pitchFamily="2" charset="0"/>
                <a:cs typeface="SutonnyMJ" pitchFamily="2" charset="0"/>
              </a:rPr>
              <a:t>), </a:t>
            </a:r>
            <a:r>
              <a:rPr lang="en-US" b="1" dirty="0" err="1" smtClean="0">
                <a:latin typeface="SutonnyMJ" pitchFamily="2" charset="0"/>
                <a:cs typeface="SutonnyMJ" pitchFamily="2" charset="0"/>
              </a:rPr>
              <a:t>Uwb</a:t>
            </a:r>
            <a:r>
              <a:rPr lang="en-US" dirty="0" smtClean="0">
                <a:latin typeface="SutonnyMJ" pitchFamily="2" charset="0"/>
                <a:cs typeface="SutonnyMJ" pitchFamily="2" charset="0"/>
              </a:rPr>
              <a:t> (</a:t>
            </a:r>
            <a:r>
              <a:rPr lang="en-US" dirty="0" err="1" smtClean="0">
                <a:latin typeface="Times New Roman" pitchFamily="18" charset="0"/>
                <a:cs typeface="Times New Roman" pitchFamily="18" charset="0"/>
              </a:rPr>
              <a:t>Tawney</a:t>
            </a:r>
            <a:r>
              <a:rPr lang="en-US" dirty="0" smtClean="0">
                <a:latin typeface="Times New Roman" pitchFamily="18" charset="0"/>
                <a:cs typeface="Times New Roman" pitchFamily="18" charset="0"/>
              </a:rPr>
              <a:t>)</a:t>
            </a:r>
            <a:r>
              <a:rPr lang="en-US" dirty="0" smtClean="0">
                <a:latin typeface="SutonnyMJ" pitchFamily="2" charset="0"/>
                <a:cs typeface="SutonnyMJ" pitchFamily="2" charset="0"/>
              </a:rPr>
              <a:t>, </a:t>
            </a:r>
            <a:r>
              <a:rPr lang="en-US" b="1" dirty="0" smtClean="0">
                <a:latin typeface="SutonnyMJ" pitchFamily="2" charset="0"/>
                <a:cs typeface="SutonnyMJ" pitchFamily="2" charset="0"/>
              </a:rPr>
              <a:t>†</a:t>
            </a:r>
            <a:r>
              <a:rPr lang="en-US" b="1" dirty="0" err="1" smtClean="0">
                <a:latin typeface="SutonnyMJ" pitchFamily="2" charset="0"/>
                <a:cs typeface="SutonnyMJ" pitchFamily="2" charset="0"/>
              </a:rPr>
              <a:t>Kvj</a:t>
            </a:r>
            <a:r>
              <a:rPr lang="en-US" b="1" dirty="0" smtClean="0">
                <a:latin typeface="SutonnyMJ" pitchFamily="2" charset="0"/>
                <a:cs typeface="SutonnyMJ" pitchFamily="2" charset="0"/>
              </a:rPr>
              <a:t> </a:t>
            </a:r>
            <a:r>
              <a:rPr lang="en-US" dirty="0" smtClean="0">
                <a:latin typeface="SutonnyMJ" pitchFamily="2" charset="0"/>
                <a:cs typeface="SutonnyMJ" pitchFamily="2" charset="0"/>
              </a:rPr>
              <a:t>(</a:t>
            </a:r>
            <a:r>
              <a:rPr lang="en-US" dirty="0" smtClean="0">
                <a:latin typeface="Times New Roman" pitchFamily="18" charset="0"/>
                <a:cs typeface="Times New Roman" pitchFamily="18" charset="0"/>
              </a:rPr>
              <a:t>Cole</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cÖgyL</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wPš—vwe`MY</a:t>
            </a:r>
            <a:r>
              <a:rPr lang="en-US" dirty="0" smtClean="0">
                <a:latin typeface="SutonnyMJ" pitchFamily="2" charset="0"/>
                <a:cs typeface="SutonnyMJ" pitchFamily="2" charset="0"/>
              </a:rPr>
              <a:t>| G </a:t>
            </a:r>
            <a:r>
              <a:rPr lang="en-US" dirty="0" err="1" smtClean="0">
                <a:latin typeface="SutonnyMJ" pitchFamily="2" charset="0"/>
                <a:cs typeface="SutonnyMJ" pitchFamily="2" charset="0"/>
              </a:rPr>
              <a:t>avivi</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wPš—vwe`‡`i</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g‡Z</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vaxbZv</a:t>
            </a:r>
            <a:r>
              <a:rPr lang="en-US" dirty="0" smtClean="0">
                <a:latin typeface="SutonnyMJ" pitchFamily="2" charset="0"/>
                <a:cs typeface="SutonnyMJ" pitchFamily="2" charset="0"/>
              </a:rPr>
              <a:t> I </a:t>
            </a:r>
            <a:r>
              <a:rPr lang="en-US" dirty="0" err="1" smtClean="0">
                <a:latin typeface="SutonnyMJ" pitchFamily="2" charset="0"/>
                <a:cs typeface="SutonnyMJ" pitchFamily="2" charset="0"/>
              </a:rPr>
              <a:t>mvg</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ci¯ú‡ii</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mnvqK</a:t>
            </a:r>
            <a:r>
              <a:rPr lang="en-US" dirty="0" smtClean="0">
                <a:latin typeface="SutonnyMJ" pitchFamily="2" charset="0"/>
                <a:cs typeface="SutonnyMJ" pitchFamily="2" charset="0"/>
              </a:rPr>
              <a:t>| G‡K </a:t>
            </a:r>
            <a:r>
              <a:rPr lang="en-US" dirty="0" err="1" smtClean="0">
                <a:latin typeface="SutonnyMJ" pitchFamily="2" charset="0"/>
                <a:cs typeface="SutonnyMJ" pitchFamily="2" charset="0"/>
              </a:rPr>
              <a:t>A‡b¨i</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Rb</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evav</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bq</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eis</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cwic~Y©Zv</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Avbq‡b</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f‚wgKv</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iv‡L</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vaxbZv</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Qvov</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mvg</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AwPš—bxq</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Zgwb</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mvg</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e¨ZxZ</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vaxbZv</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fvM</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Kiv</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hvq</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bv</a:t>
            </a:r>
            <a:r>
              <a:rPr lang="en-US" dirty="0" smtClean="0">
                <a:latin typeface="SutonnyMJ" pitchFamily="2" charset="0"/>
                <a:cs typeface="SutonnyMJ" pitchFamily="2" charset="0"/>
              </a:rPr>
              <a:t>|</a:t>
            </a:r>
          </a:p>
          <a:p>
            <a:endParaRPr lang="en-US" dirty="0"/>
          </a:p>
        </p:txBody>
      </p:sp>
      <p:sp>
        <p:nvSpPr>
          <p:cNvPr id="2" name="Title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noAutofit/>
          </a:bodyPr>
          <a:lstStyle/>
          <a:p>
            <a:pPr algn="ctr"/>
            <a:r>
              <a:rPr lang="en-US" sz="4000" b="1" dirty="0" smtClean="0">
                <a:latin typeface="SutonnyMJ" pitchFamily="2" charset="0"/>
                <a:cs typeface="SutonnyMJ" pitchFamily="2" charset="0"/>
              </a:rPr>
              <a:t>¯^</a:t>
            </a:r>
            <a:r>
              <a:rPr lang="en-US" sz="4000" b="1" dirty="0" err="1" smtClean="0">
                <a:latin typeface="SutonnyMJ" pitchFamily="2" charset="0"/>
                <a:cs typeface="SutonnyMJ" pitchFamily="2" charset="0"/>
              </a:rPr>
              <a:t>vaxbZv</a:t>
            </a:r>
            <a:r>
              <a:rPr lang="en-US" sz="4000" b="1" dirty="0" smtClean="0">
                <a:latin typeface="SutonnyMJ" pitchFamily="2" charset="0"/>
                <a:cs typeface="SutonnyMJ" pitchFamily="2" charset="0"/>
              </a:rPr>
              <a:t> I </a:t>
            </a:r>
            <a:r>
              <a:rPr lang="en-US" sz="4000" b="1" dirty="0" err="1" smtClean="0">
                <a:latin typeface="SutonnyMJ" pitchFamily="2" charset="0"/>
                <a:cs typeface="SutonnyMJ" pitchFamily="2" charset="0"/>
              </a:rPr>
              <a:t>mv‡g¨i</a:t>
            </a:r>
            <a:r>
              <a:rPr lang="en-US" sz="4000" b="1" dirty="0" smtClean="0">
                <a:latin typeface="SutonnyMJ" pitchFamily="2" charset="0"/>
                <a:cs typeface="SutonnyMJ" pitchFamily="2" charset="0"/>
              </a:rPr>
              <a:t> </a:t>
            </a:r>
            <a:r>
              <a:rPr lang="en-US" sz="4000" b="1" dirty="0" err="1" smtClean="0">
                <a:latin typeface="SutonnyMJ" pitchFamily="2" charset="0"/>
                <a:cs typeface="SutonnyMJ" pitchFamily="2" charset="0"/>
              </a:rPr>
              <a:t>m¤úK</a:t>
            </a:r>
            <a:r>
              <a:rPr lang="en-US" sz="4000" b="1" dirty="0" smtClean="0">
                <a:latin typeface="SutonnyMJ" pitchFamily="2" charset="0"/>
                <a:cs typeface="SutonnyMJ" pitchFamily="2" charset="0"/>
              </a:rPr>
              <a:t>©</a:t>
            </a:r>
            <a:r>
              <a:rPr lang="en-US" sz="4000" dirty="0" smtClean="0">
                <a:latin typeface="SutonnyMJ" pitchFamily="2" charset="0"/>
                <a:cs typeface="SutonnyMJ" pitchFamily="2" charset="0"/>
              </a:rPr>
              <a:t/>
            </a:r>
            <a:br>
              <a:rPr lang="en-US" sz="4000" dirty="0" smtClean="0">
                <a:latin typeface="SutonnyMJ" pitchFamily="2" charset="0"/>
                <a:cs typeface="SutonnyMJ" pitchFamily="2" charset="0"/>
              </a:rPr>
            </a:br>
            <a:r>
              <a:rPr lang="en-US" sz="4000" b="1" dirty="0" smtClean="0">
                <a:latin typeface="SutonnyMJ" pitchFamily="2" charset="0"/>
                <a:cs typeface="SutonnyMJ" pitchFamily="2" charset="0"/>
              </a:rPr>
              <a:t>	</a:t>
            </a:r>
            <a:r>
              <a:rPr lang="en-US" sz="3200" b="1" dirty="0" smtClean="0">
                <a:latin typeface="Times New Roman" pitchFamily="18" charset="0"/>
                <a:cs typeface="Times New Roman" pitchFamily="18" charset="0"/>
              </a:rPr>
              <a:t>Relation Between Liberty and Equality</a:t>
            </a: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4"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Effect transition="in" filter="wheel(4)">
                                      <p:cBhvr>
                                        <p:cTn id="13" dur="2000"/>
                                        <p:tgtEl>
                                          <p:spTgt spid="3">
                                            <p:bg/>
                                          </p:spTgt>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4"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wheel(4)">
                                      <p:cBhvr>
                                        <p:cTn id="18"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ulips.jpg"/>
          <p:cNvPicPr>
            <a:picLocks noGrp="1" noChangeAspect="1"/>
          </p:cNvPicPr>
          <p:nvPr>
            <p:ph idx="1"/>
          </p:nvPr>
        </p:nvPicPr>
        <p:blipFill>
          <a:blip r:embed="rId2" cstate="print"/>
          <a:stretch>
            <a:fillRect/>
          </a:stretch>
        </p:blipFill>
        <p:spPr>
          <a:xfrm>
            <a:off x="1554692" y="1481138"/>
            <a:ext cx="6034616" cy="4525962"/>
          </a:xfrm>
          <a:effectLst>
            <a:outerShdw blurRad="50800" dist="50800" dir="5400000" algn="ctr" rotWithShape="0">
              <a:srgbClr val="000000">
                <a:alpha val="42000"/>
              </a:srgbClr>
            </a:outerShdw>
          </a:effectLst>
        </p:spPr>
      </p:pic>
      <p:sp>
        <p:nvSpPr>
          <p:cNvPr id="2" name="Title 1"/>
          <p:cNvSpPr>
            <a:spLocks noGrp="1"/>
          </p:cNvSpPr>
          <p:nvPr>
            <p:ph type="title"/>
          </p:nvPr>
        </p:nvSpPr>
        <p:spPr/>
        <p:txBody>
          <a:bodyPr>
            <a:noAutofit/>
          </a:bodyPr>
          <a:lstStyle/>
          <a:p>
            <a:pPr algn="ctr"/>
            <a:r>
              <a:rPr lang="en-US" sz="9600" dirty="0" err="1" smtClean="0">
                <a:latin typeface="SutonnyMJ" pitchFamily="2" charset="0"/>
                <a:cs typeface="SutonnyMJ" pitchFamily="2" charset="0"/>
              </a:rPr>
              <a:t>ab¨ev</a:t>
            </a:r>
            <a:r>
              <a:rPr lang="en-US" sz="9600" dirty="0" smtClean="0">
                <a:latin typeface="SutonnyMJ" pitchFamily="2" charset="0"/>
                <a:cs typeface="SutonnyMJ" pitchFamily="2" charset="0"/>
              </a:rPr>
              <a:t>`</a:t>
            </a:r>
            <a:endParaRPr lang="en-US" sz="9600" dirty="0">
              <a:latin typeface="SutonnyMJ" pitchFamily="2" charset="0"/>
              <a:cs typeface="SutonnyMJ" pitchFamily="2"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28600" y="228600"/>
            <a:ext cx="9144000" cy="1143000"/>
          </a:xfrm>
          <a:prstGeom prst="rect">
            <a:avLst/>
          </a:prstGeom>
        </p:spPr>
        <p:style>
          <a:lnRef idx="1">
            <a:schemeClr val="accent5"/>
          </a:lnRef>
          <a:fillRef idx="3">
            <a:schemeClr val="accent5"/>
          </a:fillRef>
          <a:effectRef idx="2">
            <a:schemeClr val="accent5"/>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bn-IN" sz="8000" b="1" i="0" u="none" strike="noStrike" kern="1200" cap="none" spc="0" normalizeH="0" baseline="0" noProof="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NikoshBAN" pitchFamily="2" charset="0"/>
                <a:ea typeface="+mn-ea"/>
                <a:cs typeface="NikoshBAN" pitchFamily="2" charset="0"/>
              </a:rPr>
              <a:t>পরিচিতি</a:t>
            </a:r>
            <a:endParaRPr kumimoji="0" lang="en-US" sz="7200" b="0" i="0" u="none" strike="noStrike" kern="1200" cap="none" spc="0" normalizeH="0" baseline="0" noProof="0" dirty="0">
              <a:ln>
                <a:noFill/>
              </a:ln>
              <a:solidFill>
                <a:schemeClr val="lt1"/>
              </a:solidFill>
              <a:effectLst/>
              <a:uLnTx/>
              <a:uFillTx/>
              <a:latin typeface="NikoshBAN" pitchFamily="2" charset="0"/>
              <a:ea typeface="+mn-ea"/>
              <a:cs typeface="NikoshBAN" pitchFamily="2" charset="0"/>
            </a:endParaRPr>
          </a:p>
        </p:txBody>
      </p:sp>
      <p:sp>
        <p:nvSpPr>
          <p:cNvPr id="5" name="TextBox 3"/>
          <p:cNvSpPr txBox="1">
            <a:spLocks noChangeArrowheads="1"/>
          </p:cNvSpPr>
          <p:nvPr/>
        </p:nvSpPr>
        <p:spPr bwMode="auto">
          <a:xfrm>
            <a:off x="228600" y="1600200"/>
            <a:ext cx="4114800" cy="707886"/>
          </a:xfrm>
          <a:prstGeom prst="rect">
            <a:avLst/>
          </a:prstGeo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style>
          <a:lnRef idx="2">
            <a:schemeClr val="accent3"/>
          </a:lnRef>
          <a:fillRef idx="1">
            <a:schemeClr val="lt1"/>
          </a:fillRef>
          <a:effectRef idx="0">
            <a:schemeClr val="accent3"/>
          </a:effectRef>
          <a:fontRef idx="minor">
            <a:schemeClr val="dk1"/>
          </a:fontRef>
        </p:style>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4000" b="1" spc="150" dirty="0" err="1" smtClean="0">
                <a:ln w="11430">
                  <a:solidFill>
                    <a:sysClr val="windowText" lastClr="000000"/>
                  </a:solidFill>
                </a:ln>
                <a:solidFill>
                  <a:sysClr val="windowText" lastClr="000000"/>
                </a:solidFill>
                <a:effectLst>
                  <a:glow rad="101600">
                    <a:schemeClr val="accent6">
                      <a:satMod val="175000"/>
                      <a:alpha val="40000"/>
                    </a:schemeClr>
                  </a:glow>
                  <a:outerShdw blurRad="25400" algn="tl" rotWithShape="0">
                    <a:srgbClr val="000000">
                      <a:alpha val="43000"/>
                    </a:srgbClr>
                  </a:outerShdw>
                </a:effectLst>
                <a:latin typeface="NikoshLightBAN" panose="02000000000000000000" pitchFamily="2" charset="0"/>
                <a:cs typeface="NikoshBAN" pitchFamily="2" charset="0"/>
                <a:sym typeface="Wingdings"/>
              </a:rPr>
              <a:t>শিক্ষক</a:t>
            </a:r>
            <a:r>
              <a:rPr lang="en-US" sz="4000" b="1" spc="150" dirty="0" smtClean="0">
                <a:ln w="11430">
                  <a:solidFill>
                    <a:sysClr val="windowText" lastClr="000000"/>
                  </a:solidFill>
                </a:ln>
                <a:solidFill>
                  <a:sysClr val="windowText" lastClr="000000"/>
                </a:solidFill>
                <a:effectLst>
                  <a:glow rad="101600">
                    <a:schemeClr val="accent6">
                      <a:satMod val="175000"/>
                      <a:alpha val="40000"/>
                    </a:schemeClr>
                  </a:glow>
                  <a:outerShdw blurRad="25400" algn="tl" rotWithShape="0">
                    <a:srgbClr val="000000">
                      <a:alpha val="43000"/>
                    </a:srgbClr>
                  </a:outerShdw>
                </a:effectLst>
                <a:latin typeface="NikoshLightBAN" panose="02000000000000000000" pitchFamily="2" charset="0"/>
                <a:cs typeface="NikoshBAN" pitchFamily="2" charset="0"/>
                <a:sym typeface="Wingdings"/>
              </a:rPr>
              <a:t> </a:t>
            </a:r>
            <a:r>
              <a:rPr lang="en-US" sz="4000" b="1" spc="150" dirty="0" err="1" smtClean="0">
                <a:ln w="11430">
                  <a:solidFill>
                    <a:sysClr val="windowText" lastClr="000000"/>
                  </a:solidFill>
                </a:ln>
                <a:solidFill>
                  <a:sysClr val="windowText" lastClr="000000"/>
                </a:solidFill>
                <a:effectLst>
                  <a:glow rad="101600">
                    <a:schemeClr val="accent6">
                      <a:satMod val="175000"/>
                      <a:alpha val="40000"/>
                    </a:schemeClr>
                  </a:glow>
                  <a:outerShdw blurRad="25400" algn="tl" rotWithShape="0">
                    <a:srgbClr val="000000">
                      <a:alpha val="43000"/>
                    </a:srgbClr>
                  </a:outerShdw>
                </a:effectLst>
                <a:latin typeface="NikoshLightBAN" panose="02000000000000000000" pitchFamily="2" charset="0"/>
                <a:cs typeface="NikoshBAN" pitchFamily="2" charset="0"/>
                <a:sym typeface="Wingdings"/>
              </a:rPr>
              <a:t>পরিচিতি</a:t>
            </a:r>
            <a:endParaRPr lang="en-US" sz="4000" b="1" dirty="0">
              <a:ln w="11430">
                <a:solidFill>
                  <a:sysClr val="windowText" lastClr="000000"/>
                </a:solidFill>
              </a:ln>
              <a:solidFill>
                <a:sysClr val="windowText" lastClr="000000"/>
              </a:solidFill>
              <a:effectLst>
                <a:glow rad="101600">
                  <a:schemeClr val="accent6">
                    <a:satMod val="175000"/>
                    <a:alpha val="40000"/>
                  </a:schemeClr>
                </a:glow>
                <a:outerShdw blurRad="25400" algn="tl" rotWithShape="0">
                  <a:srgbClr val="000000">
                    <a:alpha val="43000"/>
                  </a:srgbClr>
                </a:outerShdw>
              </a:effectLst>
              <a:latin typeface="NikoshBAN" pitchFamily="2" charset="0"/>
              <a:cs typeface="NikoshBAN" pitchFamily="2" charset="0"/>
              <a:sym typeface="Wingdings"/>
            </a:endParaRPr>
          </a:p>
        </p:txBody>
      </p:sp>
      <p:sp>
        <p:nvSpPr>
          <p:cNvPr id="6" name="TextBox 3"/>
          <p:cNvSpPr txBox="1">
            <a:spLocks noChangeArrowheads="1"/>
          </p:cNvSpPr>
          <p:nvPr/>
        </p:nvSpPr>
        <p:spPr bwMode="auto">
          <a:xfrm>
            <a:off x="4495800" y="1524000"/>
            <a:ext cx="4876800" cy="830997"/>
          </a:xfrm>
          <a:prstGeom prst="rect">
            <a:avLst/>
          </a:prstGeo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style>
          <a:lnRef idx="2">
            <a:schemeClr val="accent5"/>
          </a:lnRef>
          <a:fillRef idx="1">
            <a:schemeClr val="lt1"/>
          </a:fillRef>
          <a:effectRef idx="0">
            <a:schemeClr val="accent5"/>
          </a:effectRef>
          <a:fontRef idx="minor">
            <a:schemeClr val="dk1"/>
          </a:fontRef>
        </p:style>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4800" b="1" spc="150" dirty="0" err="1" smtClean="0">
                <a:ln w="11430">
                  <a:solidFill>
                    <a:sysClr val="windowText" lastClr="000000"/>
                  </a:solidFill>
                </a:ln>
                <a:solidFill>
                  <a:sysClr val="windowText" lastClr="000000"/>
                </a:solidFill>
                <a:effectLst>
                  <a:glow rad="101600">
                    <a:schemeClr val="accent6">
                      <a:satMod val="175000"/>
                      <a:alpha val="40000"/>
                    </a:schemeClr>
                  </a:glow>
                  <a:outerShdw blurRad="25400" algn="tl" rotWithShape="0">
                    <a:srgbClr val="000000">
                      <a:alpha val="43000"/>
                    </a:srgbClr>
                  </a:outerShdw>
                </a:effectLst>
                <a:latin typeface="NikoshLightBAN" panose="02000000000000000000" pitchFamily="2" charset="0"/>
                <a:cs typeface="NikoshBAN" pitchFamily="2" charset="0"/>
                <a:sym typeface="Wingdings"/>
              </a:rPr>
              <a:t>পাঠ</a:t>
            </a:r>
            <a:r>
              <a:rPr lang="en-US" sz="4800" b="1" spc="150" dirty="0" smtClean="0">
                <a:ln w="11430">
                  <a:solidFill>
                    <a:sysClr val="windowText" lastClr="000000"/>
                  </a:solidFill>
                </a:ln>
                <a:solidFill>
                  <a:sysClr val="windowText" lastClr="000000"/>
                </a:solidFill>
                <a:effectLst>
                  <a:glow rad="101600">
                    <a:schemeClr val="accent6">
                      <a:satMod val="175000"/>
                      <a:alpha val="40000"/>
                    </a:schemeClr>
                  </a:glow>
                  <a:outerShdw blurRad="25400" algn="tl" rotWithShape="0">
                    <a:srgbClr val="000000">
                      <a:alpha val="43000"/>
                    </a:srgbClr>
                  </a:outerShdw>
                </a:effectLst>
                <a:latin typeface="NikoshLightBAN" panose="02000000000000000000" pitchFamily="2" charset="0"/>
                <a:cs typeface="NikoshBAN" pitchFamily="2" charset="0"/>
                <a:sym typeface="Wingdings"/>
              </a:rPr>
              <a:t> </a:t>
            </a:r>
            <a:r>
              <a:rPr lang="en-US" sz="4800" b="1" spc="150" dirty="0" err="1" smtClean="0">
                <a:ln w="11430">
                  <a:solidFill>
                    <a:sysClr val="windowText" lastClr="000000"/>
                  </a:solidFill>
                </a:ln>
                <a:solidFill>
                  <a:sysClr val="windowText" lastClr="000000"/>
                </a:solidFill>
                <a:effectLst>
                  <a:glow rad="101600">
                    <a:schemeClr val="accent6">
                      <a:satMod val="175000"/>
                      <a:alpha val="40000"/>
                    </a:schemeClr>
                  </a:glow>
                  <a:outerShdw blurRad="25400" algn="tl" rotWithShape="0">
                    <a:srgbClr val="000000">
                      <a:alpha val="43000"/>
                    </a:srgbClr>
                  </a:outerShdw>
                </a:effectLst>
                <a:latin typeface="NikoshLightBAN" panose="02000000000000000000" pitchFamily="2" charset="0"/>
                <a:cs typeface="NikoshBAN" pitchFamily="2" charset="0"/>
                <a:sym typeface="Wingdings"/>
              </a:rPr>
              <a:t>পরিচিতি</a:t>
            </a:r>
            <a:r>
              <a:rPr lang="en-US" sz="4800" b="1" spc="150" dirty="0" smtClean="0">
                <a:ln w="11430">
                  <a:solidFill>
                    <a:sysClr val="windowText" lastClr="000000"/>
                  </a:solidFill>
                </a:ln>
                <a:solidFill>
                  <a:sysClr val="windowText" lastClr="000000"/>
                </a:solidFill>
                <a:effectLst>
                  <a:glow rad="101600">
                    <a:schemeClr val="accent6">
                      <a:satMod val="175000"/>
                      <a:alpha val="40000"/>
                    </a:schemeClr>
                  </a:glow>
                  <a:outerShdw blurRad="25400" algn="tl" rotWithShape="0">
                    <a:srgbClr val="000000">
                      <a:alpha val="43000"/>
                    </a:srgbClr>
                  </a:outerShdw>
                </a:effectLst>
                <a:latin typeface="NikoshLightBAN" panose="02000000000000000000" pitchFamily="2" charset="0"/>
                <a:cs typeface="NikoshBAN" pitchFamily="2" charset="0"/>
                <a:sym typeface="Wingdings"/>
              </a:rPr>
              <a:t> </a:t>
            </a:r>
            <a:endParaRPr lang="en-US" sz="4800" b="1" dirty="0">
              <a:ln w="11430">
                <a:solidFill>
                  <a:sysClr val="windowText" lastClr="000000"/>
                </a:solidFill>
              </a:ln>
              <a:solidFill>
                <a:sysClr val="windowText" lastClr="000000"/>
              </a:solidFill>
              <a:effectLst>
                <a:glow rad="101600">
                  <a:schemeClr val="accent6">
                    <a:satMod val="175000"/>
                    <a:alpha val="40000"/>
                  </a:schemeClr>
                </a:glow>
                <a:outerShdw blurRad="25400" algn="tl" rotWithShape="0">
                  <a:srgbClr val="000000">
                    <a:alpha val="43000"/>
                  </a:srgbClr>
                </a:outerShdw>
              </a:effectLst>
              <a:latin typeface="NikoshBAN" pitchFamily="2" charset="0"/>
              <a:cs typeface="NikoshBAN" pitchFamily="2" charset="0"/>
              <a:sym typeface="Wingdings"/>
            </a:endParaRPr>
          </a:p>
        </p:txBody>
      </p:sp>
      <p:sp>
        <p:nvSpPr>
          <p:cNvPr id="7" name="TextBox 6"/>
          <p:cNvSpPr txBox="1"/>
          <p:nvPr/>
        </p:nvSpPr>
        <p:spPr>
          <a:xfrm>
            <a:off x="0" y="4710363"/>
            <a:ext cx="4038600" cy="176663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bn-IN" sz="3200" dirty="0" smtClean="0">
                <a:effectLst>
                  <a:outerShdw blurRad="38100" dist="38100" dir="2700000" algn="tl">
                    <a:srgbClr val="000000">
                      <a:alpha val="43137"/>
                    </a:srgbClr>
                  </a:outerShdw>
                </a:effectLst>
                <a:latin typeface="NikoshBAN" pitchFamily="2" charset="0"/>
                <a:cs typeface="NikoshBAN" pitchFamily="2" charset="0"/>
              </a:rPr>
              <a:t>মোঃ হাবিবুর রহমান</a:t>
            </a:r>
            <a:r>
              <a:rPr lang="as-IN" dirty="0" smtClean="0"/>
              <a:t> </a:t>
            </a:r>
            <a:endParaRPr lang="en-US" dirty="0" smtClean="0"/>
          </a:p>
          <a:p>
            <a:pPr algn="ctr"/>
            <a:r>
              <a:rPr lang="bn-IN" sz="2400" dirty="0" smtClean="0">
                <a:latin typeface="NikoshBAN" pitchFamily="2" charset="0"/>
                <a:cs typeface="NikoshBAN" pitchFamily="2" charset="0"/>
              </a:rPr>
              <a:t>প্রভাষক (রাষ্ট্র বিজ্ঞান বিভাগ)</a:t>
            </a:r>
            <a:endParaRPr lang="as-IN" sz="2400" dirty="0" smtClean="0">
              <a:latin typeface="NikoshBAN" pitchFamily="2" charset="0"/>
              <a:cs typeface="NikoshBAN" pitchFamily="2" charset="0"/>
            </a:endParaRPr>
          </a:p>
          <a:p>
            <a:pPr lvl="0" algn="ctr">
              <a:spcBef>
                <a:spcPct val="20000"/>
              </a:spcBef>
              <a:buClr>
                <a:prstClr val="white">
                  <a:shade val="95000"/>
                </a:prstClr>
              </a:buClr>
              <a:buSzPct val="65000"/>
            </a:pPr>
            <a:r>
              <a:rPr lang="bn-IN" sz="2400" dirty="0" smtClean="0">
                <a:latin typeface="NikoshBAN" pitchFamily="2" charset="0"/>
                <a:cs typeface="NikoshBAN" pitchFamily="2" charset="0"/>
              </a:rPr>
              <a:t>কুশিয়ারা ডিগ্রি কলেজ</a:t>
            </a:r>
            <a:br>
              <a:rPr lang="bn-IN" sz="2400" dirty="0" smtClean="0">
                <a:latin typeface="NikoshBAN" pitchFamily="2" charset="0"/>
                <a:cs typeface="NikoshBAN" pitchFamily="2" charset="0"/>
              </a:rPr>
            </a:br>
            <a:r>
              <a:rPr lang="bn-IN" sz="2400" dirty="0" smtClean="0">
                <a:latin typeface="NikoshBAN" pitchFamily="2" charset="0"/>
                <a:cs typeface="NikoshBAN" pitchFamily="2" charset="0"/>
              </a:rPr>
              <a:t>গোলাপগঞ্জ, সিলেট।</a:t>
            </a:r>
            <a:endParaRPr lang="en-US" sz="2400" dirty="0"/>
          </a:p>
        </p:txBody>
      </p:sp>
      <p:sp>
        <p:nvSpPr>
          <p:cNvPr id="8" name="TextBox 7"/>
          <p:cNvSpPr txBox="1"/>
          <p:nvPr/>
        </p:nvSpPr>
        <p:spPr>
          <a:xfrm>
            <a:off x="4191000" y="4690408"/>
            <a:ext cx="4876800" cy="193899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400" dirty="0" err="1"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শ্রেণি</a:t>
            </a:r>
            <a:r>
              <a:rPr lang="en-US" sz="2400"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bn-IN" sz="2400"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en-US" sz="2400"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bn-IN" sz="2400"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দ্বাদশ </a:t>
            </a:r>
            <a:endParaRPr lang="en-US" sz="2400"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endParaRPr>
          </a:p>
          <a:p>
            <a:r>
              <a:rPr lang="en-US" sz="2400" dirty="0" err="1"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বিষয়</a:t>
            </a:r>
            <a:r>
              <a:rPr lang="en-US" sz="2400"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		: </a:t>
            </a:r>
            <a:r>
              <a:rPr lang="bn-BD" sz="2000" b="1" dirty="0" smtClean="0">
                <a:solidFill>
                  <a:schemeClr val="accent3">
                    <a:lumMod val="50000"/>
                  </a:schemeClr>
                </a:solidFill>
                <a:latin typeface="NikoshBAN" pitchFamily="2" charset="0"/>
                <a:cs typeface="NikoshBAN" pitchFamily="2" charset="0"/>
              </a:rPr>
              <a:t>পৌরনীতি ও </a:t>
            </a:r>
            <a:r>
              <a:rPr lang="bn-IN" sz="2000" b="1" dirty="0" smtClean="0">
                <a:solidFill>
                  <a:schemeClr val="accent3">
                    <a:lumMod val="50000"/>
                  </a:schemeClr>
                </a:solidFill>
                <a:latin typeface="NikoshBAN" pitchFamily="2" charset="0"/>
                <a:cs typeface="NikoshBAN" pitchFamily="2" charset="0"/>
              </a:rPr>
              <a:t>সুশাসন </a:t>
            </a:r>
            <a:endParaRPr lang="en-US" sz="1400" dirty="0" smtClean="0">
              <a:solidFill>
                <a:schemeClr val="accent3">
                  <a:lumMod val="50000"/>
                </a:schemeClr>
              </a:solidFill>
              <a:effectLst>
                <a:outerShdw blurRad="38100" dist="38100" dir="2700000" algn="tl">
                  <a:srgbClr val="000000">
                    <a:alpha val="43137"/>
                  </a:srgbClr>
                </a:outerShdw>
              </a:effectLst>
              <a:latin typeface="NikoshBAN" pitchFamily="2" charset="0"/>
              <a:cs typeface="NikoshBAN" pitchFamily="2" charset="0"/>
            </a:endParaRPr>
          </a:p>
          <a:p>
            <a:r>
              <a:rPr lang="en-US" sz="2400" dirty="0" err="1"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অধ্যায়</a:t>
            </a:r>
            <a:r>
              <a:rPr lang="en-US" sz="2400"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		: 3</a:t>
            </a:r>
            <a:r>
              <a:rPr lang="bn-IN" sz="2400"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য়   </a:t>
            </a:r>
            <a:endParaRPr lang="en-US" sz="2400"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endParaRPr>
          </a:p>
          <a:p>
            <a:r>
              <a:rPr lang="en-US" sz="2400" dirty="0" err="1"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সময়</a:t>
            </a:r>
            <a:r>
              <a:rPr lang="en-US" sz="2400"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		: </a:t>
            </a:r>
            <a:r>
              <a:rPr lang="bn-IN" sz="2400"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৬০</a:t>
            </a:r>
            <a:r>
              <a:rPr lang="en-US" sz="2400"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en-US" sz="2400" dirty="0" err="1"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মিনিট</a:t>
            </a:r>
            <a:endParaRPr lang="en-US" sz="2400"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endParaRPr>
          </a:p>
          <a:p>
            <a:r>
              <a:rPr lang="en-US" sz="2400" dirty="0" err="1"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তারিখ</a:t>
            </a:r>
            <a:r>
              <a:rPr lang="en-US" sz="2400"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		:  </a:t>
            </a:r>
            <a:r>
              <a:rPr lang="en-US" sz="2400"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07/</a:t>
            </a:r>
            <a:r>
              <a:rPr lang="bn-IN" sz="2400"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১২</a:t>
            </a:r>
            <a:r>
              <a:rPr lang="en-US" sz="2400"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/২০১</a:t>
            </a:r>
            <a:r>
              <a:rPr lang="bn-IN" sz="2400"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৯ইং</a:t>
            </a:r>
            <a:endParaRPr lang="en-US" sz="2000" dirty="0"/>
          </a:p>
        </p:txBody>
      </p:sp>
      <p:pic>
        <p:nvPicPr>
          <p:cNvPr id="9" name="Picture 2" descr="E:\Job Application\Application Picture\Habib new.jpg"/>
          <p:cNvPicPr>
            <a:picLocks noChangeAspect="1" noChangeArrowheads="1"/>
          </p:cNvPicPr>
          <p:nvPr/>
        </p:nvPicPr>
        <p:blipFill>
          <a:blip r:embed="rId2"/>
          <a:srcRect/>
          <a:stretch>
            <a:fillRect/>
          </a:stretch>
        </p:blipFill>
        <p:spPr bwMode="auto">
          <a:xfrm>
            <a:off x="1524000" y="2362200"/>
            <a:ext cx="1905000" cy="1905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descr="20170722_125105-1.jpg"/>
          <p:cNvPicPr>
            <a:picLocks noChangeAspect="1"/>
          </p:cNvPicPr>
          <p:nvPr/>
        </p:nvPicPr>
        <p:blipFill>
          <a:blip r:embed="rId3" cstate="print"/>
          <a:stretch>
            <a:fillRect/>
          </a:stretch>
        </p:blipFill>
        <p:spPr>
          <a:xfrm>
            <a:off x="5943600" y="2436604"/>
            <a:ext cx="1600200" cy="20591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amond(in)">
                                      <p:cBhvr>
                                        <p:cTn id="22" dur="2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 calcmode="lin" valueType="num">
                                      <p:cBhvr additive="base">
                                        <p:cTn id="2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7">
                                            <p:txEl>
                                              <p:pRg st="1" end="1"/>
                                            </p:txEl>
                                          </p:spTgt>
                                        </p:tgtEl>
                                        <p:attrNameLst>
                                          <p:attrName>style.visibility</p:attrName>
                                        </p:attrNameLst>
                                      </p:cBhvr>
                                      <p:to>
                                        <p:strVal val="visible"/>
                                      </p:to>
                                    </p:set>
                                    <p:anim calcmode="lin" valueType="num">
                                      <p:cBhvr additive="base">
                                        <p:cTn id="3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7">
                                            <p:txEl>
                                              <p:pRg st="2" end="2"/>
                                            </p:txEl>
                                          </p:spTgt>
                                        </p:tgtEl>
                                        <p:attrNameLst>
                                          <p:attrName>style.visibility</p:attrName>
                                        </p:attrNameLst>
                                      </p:cBhvr>
                                      <p:to>
                                        <p:strVal val="visible"/>
                                      </p:to>
                                    </p:set>
                                    <p:anim calcmode="lin" valueType="num">
                                      <p:cBhvr additive="base">
                                        <p:cTn id="3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8" presetClass="entr" presetSubtype="16" fill="hold"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diamond(in)">
                                      <p:cBhvr>
                                        <p:cTn id="45" dur="20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fill="hold"/>
                                        <p:tgtEl>
                                          <p:spTgt spid="8"/>
                                        </p:tgtEl>
                                        <p:attrNameLst>
                                          <p:attrName>ppt_x</p:attrName>
                                        </p:attrNameLst>
                                      </p:cBhvr>
                                      <p:tavLst>
                                        <p:tav tm="0">
                                          <p:val>
                                            <p:strVal val="#ppt_x"/>
                                          </p:val>
                                        </p:tav>
                                        <p:tav tm="100000">
                                          <p:val>
                                            <p:strVal val="#ppt_x"/>
                                          </p:val>
                                        </p:tav>
                                      </p:tavLst>
                                    </p:anim>
                                    <p:anim calcmode="lin" valueType="num">
                                      <p:cBhvr additive="base">
                                        <p:cTn id="5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AppData\Local\Temp\freedom-17371-1920x1200.jpg"/>
          <p:cNvPicPr>
            <a:picLocks noGrp="1" noChangeAspect="1" noChangeArrowheads="1"/>
          </p:cNvPicPr>
          <p:nvPr>
            <p:ph idx="1"/>
          </p:nvPr>
        </p:nvPicPr>
        <p:blipFill>
          <a:blip r:embed="rId2" cstate="print"/>
          <a:stretch>
            <a:fillRect/>
          </a:stretch>
        </p:blipFill>
        <p:spPr bwMode="auto">
          <a:xfrm>
            <a:off x="951230" y="1481138"/>
            <a:ext cx="7241539" cy="4525962"/>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equality.jpg"/>
          <p:cNvPicPr>
            <a:picLocks noGrp="1" noChangeAspect="1" noChangeArrowheads="1"/>
          </p:cNvPicPr>
          <p:nvPr>
            <p:ph idx="1"/>
          </p:nvPr>
        </p:nvPicPr>
        <p:blipFill>
          <a:blip r:embed="rId2" cstate="print"/>
          <a:srcRect/>
          <a:stretch>
            <a:fillRect/>
          </a:stretch>
        </p:blipFill>
        <p:spPr bwMode="auto">
          <a:xfrm>
            <a:off x="990600" y="838200"/>
            <a:ext cx="6934200" cy="4929981"/>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457200" y="76200"/>
            <a:ext cx="8229600" cy="1143000"/>
          </a:xfrm>
        </p:spPr>
        <p:style>
          <a:lnRef idx="1">
            <a:schemeClr val="accent6"/>
          </a:lnRef>
          <a:fillRef idx="3">
            <a:schemeClr val="accent6"/>
          </a:fillRef>
          <a:effectRef idx="2">
            <a:schemeClr val="accent6"/>
          </a:effectRef>
          <a:fontRef idx="minor">
            <a:schemeClr val="lt1"/>
          </a:fontRef>
        </p:style>
        <p:txBody>
          <a:bodyPr>
            <a:normAutofit/>
          </a:bodyPr>
          <a:lstStyle/>
          <a:p>
            <a:r>
              <a:rPr lang="bn-IN" sz="5400" b="1" dirty="0" smtClean="0"/>
              <a:t>আমাদের আজকের পাঠ- </a:t>
            </a:r>
            <a:endParaRPr lang="en-US" sz="5400" b="1" dirty="0"/>
          </a:p>
        </p:txBody>
      </p:sp>
      <p:sp>
        <p:nvSpPr>
          <p:cNvPr id="5" name="Rounded Rectangle 4"/>
          <p:cNvSpPr/>
          <p:nvPr/>
        </p:nvSpPr>
        <p:spPr>
          <a:xfrm>
            <a:off x="228600" y="5257800"/>
            <a:ext cx="8534400" cy="14478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bn-IN" sz="5400" b="1" dirty="0" smtClean="0">
                <a:latin typeface="NikoshBAN" pitchFamily="2" charset="0"/>
                <a:cs typeface="NikoshBAN" pitchFamily="2" charset="0"/>
              </a:rPr>
              <a:t>বিশেষ চাহিদার জনগোষ্ঠীঃ প্রতিবন্ধী </a:t>
            </a:r>
            <a:endParaRPr lang="en-US" sz="5400" b="1" dirty="0">
              <a:latin typeface="NikoshBAN" pitchFamily="2" charset="0"/>
              <a:cs typeface="NikoshBAN" pitchFamily="2" charset="0"/>
            </a:endParaRPr>
          </a:p>
        </p:txBody>
      </p:sp>
      <p:pic>
        <p:nvPicPr>
          <p:cNvPr id="6" name="Picture 5" descr="question mark.jpg"/>
          <p:cNvPicPr>
            <a:picLocks noChangeAspect="1"/>
          </p:cNvPicPr>
          <p:nvPr/>
        </p:nvPicPr>
        <p:blipFill>
          <a:blip r:embed="rId2"/>
          <a:stretch>
            <a:fillRect/>
          </a:stretch>
        </p:blipFill>
        <p:spPr>
          <a:xfrm>
            <a:off x="2514600" y="1447800"/>
            <a:ext cx="4114800" cy="3657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heel(4)">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45" presetClass="entr" presetSubtype="0" fill="hold" grpId="0" nodeType="clickEffect">
                                  <p:stCondLst>
                                    <p:cond delay="0"/>
                                  </p:stCondLst>
                                  <p:iterate type="lt">
                                    <p:tmPct val="10000"/>
                                  </p:iterate>
                                  <p:childTnLst>
                                    <p:set>
                                      <p:cBhvr>
                                        <p:cTn id="17" dur="1" fill="hold">
                                          <p:stCondLst>
                                            <p:cond delay="0"/>
                                          </p:stCondLst>
                                        </p:cTn>
                                        <p:tgtEl>
                                          <p:spTgt spid="5"/>
                                        </p:tgtEl>
                                        <p:attrNameLst>
                                          <p:attrName>style.visibility</p:attrName>
                                        </p:attrNameLst>
                                      </p:cBhvr>
                                      <p:to>
                                        <p:strVal val="visible"/>
                                      </p:to>
                                    </p:set>
                                    <p:animEffect transition="in" filter="fade">
                                      <p:cBhvr>
                                        <p:cTn id="18" dur="2000"/>
                                        <p:tgtEl>
                                          <p:spTgt spid="5"/>
                                        </p:tgtEl>
                                      </p:cBhvr>
                                    </p:animEffect>
                                    <p:anim calcmode="lin" valueType="num">
                                      <p:cBhvr>
                                        <p:cTn id="19" dur="2000" fill="hold"/>
                                        <p:tgtEl>
                                          <p:spTgt spid="5"/>
                                        </p:tgtEl>
                                        <p:attrNameLst>
                                          <p:attrName>ppt_w</p:attrName>
                                        </p:attrNameLst>
                                      </p:cBhvr>
                                      <p:tavLst>
                                        <p:tav tm="0" fmla="#ppt_w*sin(2.5*pi*$)">
                                          <p:val>
                                            <p:fltVal val="0"/>
                                          </p:val>
                                        </p:tav>
                                        <p:tav tm="100000">
                                          <p:val>
                                            <p:fltVal val="1"/>
                                          </p:val>
                                        </p:tav>
                                      </p:tavLst>
                                    </p:anim>
                                    <p:anim calcmode="lin" valueType="num">
                                      <p:cBhvr>
                                        <p:cTn id="20"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0"/>
            <a:ext cx="8229600" cy="2133600"/>
          </a:xfrm>
        </p:spPr>
        <p:style>
          <a:lnRef idx="2">
            <a:schemeClr val="accent2"/>
          </a:lnRef>
          <a:fillRef idx="1">
            <a:schemeClr val="lt1"/>
          </a:fillRef>
          <a:effectRef idx="0">
            <a:schemeClr val="accent2"/>
          </a:effectRef>
          <a:fontRef idx="minor">
            <a:schemeClr val="dk1"/>
          </a:fontRef>
        </p:style>
        <p:txBody>
          <a:bodyPr>
            <a:noAutofit/>
          </a:bodyPr>
          <a:lstStyle/>
          <a:p>
            <a:pPr marL="295275" indent="-192088">
              <a:buFont typeface="+mj-lt"/>
              <a:buAutoNum type="arabicPeriod"/>
            </a:pPr>
            <a:r>
              <a:rPr lang="bn-IN" sz="3200" dirty="0" smtClean="0">
                <a:latin typeface="NikoshBAN" pitchFamily="2" charset="0"/>
                <a:cs typeface="NikoshBAN" pitchFamily="2" charset="0"/>
              </a:rPr>
              <a:t>স্বাধীনতা ও সাম্যের ধারণা ব্যাখ্যা করতে পারবে। </a:t>
            </a:r>
          </a:p>
          <a:p>
            <a:pPr marL="339725" indent="-222250">
              <a:buFont typeface="+mj-lt"/>
              <a:buAutoNum type="arabicPeriod"/>
            </a:pPr>
            <a:r>
              <a:rPr lang="bn-IN" sz="3200" dirty="0" smtClean="0">
                <a:latin typeface="NikoshBAN" pitchFamily="2" charset="0"/>
                <a:cs typeface="NikoshBAN" pitchFamily="2" charset="0"/>
              </a:rPr>
              <a:t>আইন, স্বাধীনতা ও সাম্যের পারস্পরিক সম্পর্ক মূল্যালয়ন করতে পারবে। </a:t>
            </a:r>
          </a:p>
          <a:p>
            <a:pPr marL="309563" indent="-192088">
              <a:buFont typeface="+mj-lt"/>
              <a:buAutoNum type="arabicPeriod"/>
            </a:pPr>
            <a:r>
              <a:rPr lang="bn-IN" sz="3200" dirty="0" smtClean="0">
                <a:latin typeface="NikoshBAN" pitchFamily="2" charset="0"/>
                <a:cs typeface="NikoshBAN" pitchFamily="2" charset="0"/>
              </a:rPr>
              <a:t>স্বাধীনতা নিশ্চিতকরণে সাম্যের গুরুত্ব ব্যাখ্যা করতে পারবে। </a:t>
            </a:r>
            <a:endParaRPr lang="en-US" sz="3200" dirty="0" smtClean="0">
              <a:latin typeface="NikoshBAN" pitchFamily="2" charset="0"/>
              <a:cs typeface="NikoshBAN" pitchFamily="2" charset="0"/>
            </a:endParaRPr>
          </a:p>
          <a:p>
            <a:pPr>
              <a:buNone/>
            </a:pPr>
            <a:endParaRPr lang="en-US" sz="2800" dirty="0">
              <a:latin typeface="SutonnyMJ" pitchFamily="2" charset="0"/>
              <a:cs typeface="SutonnyMJ" pitchFamily="2" charset="0"/>
            </a:endParaRPr>
          </a:p>
        </p:txBody>
      </p:sp>
      <p:sp>
        <p:nvSpPr>
          <p:cNvPr id="2" name="Title 1"/>
          <p:cNvSpPr>
            <a:spLocks noGrp="1"/>
          </p:cNvSpPr>
          <p:nvPr>
            <p:ph type="title"/>
          </p:nvPr>
        </p:nvSpPr>
        <p:spPr>
          <a:xfrm>
            <a:off x="457200" y="274638"/>
            <a:ext cx="8229600" cy="1173162"/>
          </a:xfrm>
        </p:spPr>
        <p:style>
          <a:lnRef idx="2">
            <a:schemeClr val="accent1"/>
          </a:lnRef>
          <a:fillRef idx="1">
            <a:schemeClr val="lt1"/>
          </a:fillRef>
          <a:effectRef idx="0">
            <a:schemeClr val="accent1"/>
          </a:effectRef>
          <a:fontRef idx="minor">
            <a:schemeClr val="dk1"/>
          </a:fontRef>
        </p:style>
        <p:txBody>
          <a:bodyPr>
            <a:noAutofit/>
          </a:bodyPr>
          <a:lstStyle/>
          <a:p>
            <a:pPr algn="ctr"/>
            <a:r>
              <a:rPr lang="en-US" sz="8000" dirty="0" err="1" smtClean="0">
                <a:latin typeface="NikoshBAN" pitchFamily="2" charset="0"/>
                <a:cs typeface="NikoshBAN" pitchFamily="2" charset="0"/>
              </a:rPr>
              <a:t>শিখলফল</a:t>
            </a:r>
            <a:endParaRPr lang="en-US" sz="80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normAutofit fontScale="90000"/>
          </a:bodyPr>
          <a:lstStyle/>
          <a:p>
            <a:pPr algn="ctr"/>
            <a:r>
              <a:rPr lang="en-US" b="1" dirty="0" smtClean="0">
                <a:latin typeface="SutonnyMJ" pitchFamily="2" charset="0"/>
                <a:cs typeface="SutonnyMJ" pitchFamily="2" charset="0"/>
              </a:rPr>
              <a:t>¯^</a:t>
            </a:r>
            <a:r>
              <a:rPr lang="en-US" b="1" dirty="0" err="1" smtClean="0">
                <a:latin typeface="SutonnyMJ" pitchFamily="2" charset="0"/>
                <a:cs typeface="SutonnyMJ" pitchFamily="2" charset="0"/>
              </a:rPr>
              <a:t>vaxbZvi</a:t>
            </a:r>
            <a:r>
              <a:rPr lang="en-US" b="1" dirty="0" smtClean="0">
                <a:latin typeface="SutonnyMJ" pitchFamily="2" charset="0"/>
                <a:cs typeface="SutonnyMJ" pitchFamily="2" charset="0"/>
              </a:rPr>
              <a:t> </a:t>
            </a:r>
            <a:r>
              <a:rPr lang="en-US" b="1" dirty="0" err="1" smtClean="0">
                <a:latin typeface="SutonnyMJ" pitchFamily="2" charset="0"/>
                <a:cs typeface="SutonnyMJ" pitchFamily="2" charset="0"/>
              </a:rPr>
              <a:t>aviYv</a:t>
            </a:r>
            <a:r>
              <a:rPr lang="en-US" dirty="0" smtClean="0">
                <a:latin typeface="SutonnyMJ" pitchFamily="2" charset="0"/>
                <a:cs typeface="SutonnyMJ" pitchFamily="2" charset="0"/>
              </a:rPr>
              <a:t/>
            </a:r>
            <a:br>
              <a:rPr lang="en-US" dirty="0" smtClean="0">
                <a:latin typeface="SutonnyMJ" pitchFamily="2" charset="0"/>
                <a:cs typeface="SutonnyMJ" pitchFamily="2" charset="0"/>
              </a:rPr>
            </a:br>
            <a:r>
              <a:rPr lang="en-US" b="1" dirty="0" smtClean="0">
                <a:latin typeface="Times New Roman" pitchFamily="18" charset="0"/>
                <a:cs typeface="Times New Roman" pitchFamily="18" charset="0"/>
              </a:rPr>
              <a:t>Concept of Liberty</a:t>
            </a:r>
            <a:endParaRPr lang="en-US" dirty="0"/>
          </a:p>
        </p:txBody>
      </p:sp>
      <p:sp>
        <p:nvSpPr>
          <p:cNvPr id="5" name="Rounded Rectangle 4"/>
          <p:cNvSpPr/>
          <p:nvPr/>
        </p:nvSpPr>
        <p:spPr>
          <a:xfrm>
            <a:off x="457200" y="1752600"/>
            <a:ext cx="8305800" cy="44196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r>
              <a:rPr lang="bn-IN" sz="3600" dirty="0" smtClean="0">
                <a:latin typeface="NikoshBAN" pitchFamily="2" charset="0"/>
                <a:cs typeface="NikoshBAN" pitchFamily="2" charset="0"/>
              </a:rPr>
              <a:t>স্বাধীনতার ইংরেজি প্রতিশব্দ ‘</a:t>
            </a:r>
            <a:r>
              <a:rPr lang="en-US" sz="3600" dirty="0" smtClean="0">
                <a:latin typeface="NikoshBAN" pitchFamily="2" charset="0"/>
                <a:cs typeface="NikoshBAN" pitchFamily="2" charset="0"/>
              </a:rPr>
              <a:t>Liberty’</a:t>
            </a:r>
            <a:r>
              <a:rPr lang="bn-IN" sz="3600" dirty="0" smtClean="0">
                <a:latin typeface="NikoshBAN" pitchFamily="2" charset="0"/>
                <a:cs typeface="NikoshBAN" pitchFamily="2" charset="0"/>
              </a:rPr>
              <a:t>। ‘</a:t>
            </a:r>
            <a:r>
              <a:rPr lang="en-US" sz="3600" dirty="0" smtClean="0">
                <a:latin typeface="NikoshBAN" pitchFamily="2" charset="0"/>
                <a:cs typeface="NikoshBAN" pitchFamily="2" charset="0"/>
              </a:rPr>
              <a:t>Liberty’ </a:t>
            </a:r>
            <a:r>
              <a:rPr lang="bn-IN" sz="3600" dirty="0" smtClean="0">
                <a:latin typeface="NikoshBAN" pitchFamily="2" charset="0"/>
                <a:cs typeface="NikoshBAN" pitchFamily="2" charset="0"/>
              </a:rPr>
              <a:t>শব্দটি ল্যাটিন ‘</a:t>
            </a:r>
            <a:r>
              <a:rPr lang="en-US" sz="3600" dirty="0" err="1" smtClean="0">
                <a:latin typeface="NikoshBAN" pitchFamily="2" charset="0"/>
                <a:cs typeface="NikoshBAN" pitchFamily="2" charset="0"/>
              </a:rPr>
              <a:t>Liber</a:t>
            </a:r>
            <a:r>
              <a:rPr lang="en-US" sz="3600" dirty="0" smtClean="0">
                <a:latin typeface="NikoshBAN" pitchFamily="2" charset="0"/>
                <a:cs typeface="NikoshBAN" pitchFamily="2" charset="0"/>
              </a:rPr>
              <a:t>’ </a:t>
            </a:r>
            <a:r>
              <a:rPr lang="bn-IN" sz="3600" dirty="0" smtClean="0">
                <a:latin typeface="NikoshBAN" pitchFamily="2" charset="0"/>
                <a:cs typeface="NikoshBAN" pitchFamily="2" charset="0"/>
              </a:rPr>
              <a:t>থেকে এসেছে। যার অর্থ ‘</a:t>
            </a:r>
            <a:r>
              <a:rPr lang="en-US" sz="3600" dirty="0" smtClean="0">
                <a:latin typeface="NikoshBAN" pitchFamily="2" charset="0"/>
                <a:cs typeface="NikoshBAN" pitchFamily="2" charset="0"/>
              </a:rPr>
              <a:t>free’ </a:t>
            </a:r>
            <a:r>
              <a:rPr lang="bn-IN" sz="3600" dirty="0" smtClean="0">
                <a:latin typeface="NikoshBAN" pitchFamily="2" charset="0"/>
                <a:cs typeface="NikoshBAN" pitchFamily="2" charset="0"/>
              </a:rPr>
              <a:t>বা স্বাধীন। সুতরাং শাব্দিক অর্থে মানুষের ইচ্ছানুযায়ী কিছু করা বা বলার ক্ষমতাকে স্বাধীনতা বলা হয়। সাধারণ ভাষায় ‘স্বাধীনতা’ বলতে মানুষের ইচ্ছামত কোন কিছু করা বা না করার অধিকারকে বোঝায়।</a:t>
            </a:r>
            <a:endParaRPr lang="en-US" sz="36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edge">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304801"/>
            <a:ext cx="8229600" cy="5181600"/>
          </a:xfrm>
        </p:spPr>
        <p:style>
          <a:lnRef idx="2">
            <a:schemeClr val="dk1"/>
          </a:lnRef>
          <a:fillRef idx="1">
            <a:schemeClr val="lt1"/>
          </a:fillRef>
          <a:effectRef idx="0">
            <a:schemeClr val="dk1"/>
          </a:effectRef>
          <a:fontRef idx="minor">
            <a:schemeClr val="dk1"/>
          </a:fontRef>
        </p:style>
        <p:txBody>
          <a:bodyPr>
            <a:noAutofit/>
          </a:bodyPr>
          <a:lstStyle/>
          <a:p>
            <a:pPr lvl="0" algn="just"/>
            <a:r>
              <a:rPr lang="bn-BD" sz="3200" b="1" dirty="0" smtClean="0">
                <a:latin typeface="NikoshBAN" pitchFamily="2" charset="0"/>
                <a:cs typeface="NikoshBAN" pitchFamily="2" charset="0"/>
              </a:rPr>
              <a:t>হার্বার্ট স্পেনসার </a:t>
            </a:r>
            <a:r>
              <a:rPr lang="bn-BD" sz="3200" dirty="0" smtClean="0">
                <a:latin typeface="NikoshBAN" pitchFamily="2" charset="0"/>
                <a:cs typeface="NikoshBAN" pitchFamily="2" charset="0"/>
              </a:rPr>
              <a:t>বলেন, ‘‘স্বাধীনতা বলতে নিজের ইচেছমতো কাজ করাকে বোঝায়, যদি না উক্ত কাজ অন্যের অনুরূপ স্বাধীনতা উপভোগে বাঁধার সৃষ্টি করে।’’ </a:t>
            </a:r>
            <a:endParaRPr lang="en-US" sz="3200" dirty="0" smtClean="0">
              <a:latin typeface="NikoshBAN" pitchFamily="2" charset="0"/>
              <a:cs typeface="NikoshBAN" pitchFamily="2" charset="0"/>
            </a:endParaRPr>
          </a:p>
          <a:p>
            <a:pPr lvl="0" algn="just"/>
            <a:r>
              <a:rPr lang="bn-BD" sz="3200" b="1" dirty="0" smtClean="0">
                <a:latin typeface="NikoshBAN" pitchFamily="2" charset="0"/>
                <a:cs typeface="NikoshBAN" pitchFamily="2" charset="0"/>
              </a:rPr>
              <a:t>অধ্যাপক লাস্কি </a:t>
            </a:r>
            <a:r>
              <a:rPr lang="bn-BD" sz="3200" dirty="0" smtClean="0">
                <a:latin typeface="NikoshBAN" pitchFamily="2" charset="0"/>
                <a:cs typeface="NikoshBAN" pitchFamily="2" charset="0"/>
              </a:rPr>
              <a:t>নেতিবাচক অর্থে স্বাধীনতার সংজ্ঞা দিতে গিয়ে বলেন, ‘‘স্বাধীনতা বলতে আমি মনে করি, সকল সামাজিক অবস্থার উপর থেকে বাধা-নিষেধের অপসারণ, যা আধুনিক সভ্য জগতের মানুষের সুখী জীবনের জন্য অত্যাবশ্যক।’’ </a:t>
            </a:r>
            <a:endParaRPr lang="en-US" sz="3200" dirty="0" smtClean="0">
              <a:latin typeface="NikoshBAN" pitchFamily="2" charset="0"/>
              <a:cs typeface="NikoshBAN" pitchFamily="2" charset="0"/>
            </a:endParaRPr>
          </a:p>
          <a:p>
            <a:pPr lvl="0" algn="just"/>
            <a:r>
              <a:rPr lang="bn-BD" sz="3200" b="1" dirty="0" smtClean="0">
                <a:latin typeface="NikoshBAN" pitchFamily="2" charset="0"/>
                <a:cs typeface="NikoshBAN" pitchFamily="2" charset="0"/>
              </a:rPr>
              <a:t>অধ্যাপক লাস্কি  </a:t>
            </a:r>
            <a:r>
              <a:rPr lang="bn-BD" sz="3200" dirty="0" smtClean="0">
                <a:latin typeface="NikoshBAN" pitchFamily="2" charset="0"/>
                <a:cs typeface="NikoshBAN" pitchFamily="2" charset="0"/>
              </a:rPr>
              <a:t>ইতিবাচক অর্থে বলেন, ‘‘স্বাধীনতা বলতে আমি বুঝি সেই পরিবেশের আগ্রহী সংরক্ষণ যেখানে মানুষ তার সত্তাকে পূর্ণ উপলব্ধি করার সুযোগ লাভ করতে পারে।’’</a:t>
            </a:r>
            <a:endParaRPr lang="en-US" sz="3200" dirty="0" smtClean="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156</TotalTime>
  <Words>717</Words>
  <Application>Microsoft Office PowerPoint</Application>
  <PresentationFormat>On-screen Show (4:3)</PresentationFormat>
  <Paragraphs>79</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Concourse</vt:lpstr>
      <vt:lpstr>জ্ঞানের তিনটি স্তর </vt:lpstr>
      <vt:lpstr>Slide 2</vt:lpstr>
      <vt:lpstr>Slide 3</vt:lpstr>
      <vt:lpstr>Slide 4</vt:lpstr>
      <vt:lpstr>Slide 5</vt:lpstr>
      <vt:lpstr>আমাদের আজকের পাঠ- </vt:lpstr>
      <vt:lpstr>শিখলফল</vt:lpstr>
      <vt:lpstr>¯^vaxbZvi aviYv Concept of Liberty</vt:lpstr>
      <vt:lpstr>Slide 9</vt:lpstr>
      <vt:lpstr>স্বাধীনতার শ্রেণিবিভাগ  Classification of Liberty</vt:lpstr>
      <vt:lpstr>1. পৌর স্বাধীনতা </vt:lpstr>
      <vt:lpstr>2. রাজনৈতিক স্বাধীনতা </vt:lpstr>
      <vt:lpstr>5.  প্রাকৃতিক স্বাধীনতা</vt:lpstr>
      <vt:lpstr>3. অর্থনৈতিক স্বাধীনতা </vt:lpstr>
      <vt:lpstr>4.   জাতীয় স্বাধীনতা </vt:lpstr>
      <vt:lpstr>ব্যক্তিগত স্বাধীনতা</vt:lpstr>
      <vt:lpstr>ব্যক্তিগত স্বাধীনতা</vt:lpstr>
      <vt:lpstr>স্বাধীনতার রক্ষাকবচ  Safeguards of Liberty</vt:lpstr>
      <vt:lpstr>mv‡g¨i aviYv  Concept of Equality</vt:lpstr>
      <vt:lpstr>mv‡g¨i †kªwYwefvM  Types of Equality</vt:lpstr>
      <vt:lpstr>¯^vaxbZv I mv‡g¨i m¤úK©  Relation Between Liberty and Equality</vt:lpstr>
      <vt:lpstr>¯^vaxbZv I mv‡g¨i m¤úK©  Relation Between Liberty and Equality</vt:lpstr>
      <vt:lpstr>ab¨ev`</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g~j¨‡eva I mykvmb</dc:title>
  <dc:creator>user</dc:creator>
  <cp:lastModifiedBy>User</cp:lastModifiedBy>
  <cp:revision>41</cp:revision>
  <dcterms:created xsi:type="dcterms:W3CDTF">2006-08-16T00:00:00Z</dcterms:created>
  <dcterms:modified xsi:type="dcterms:W3CDTF">2019-12-08T17:16:46Z</dcterms:modified>
</cp:coreProperties>
</file>