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7" r:id="rId3"/>
    <p:sldId id="259" r:id="rId4"/>
    <p:sldId id="261" r:id="rId5"/>
    <p:sldId id="262" r:id="rId6"/>
    <p:sldId id="268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BFA2D-8705-4F91-83F6-F7E005802B9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D455D-FCA5-4EBA-A603-079F833203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3775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D455D-FCA5-4EBA-A603-079F8332038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3715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008185"/>
            <a:ext cx="5260847" cy="36533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49423" y="4876800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79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514600"/>
            <a:ext cx="8229600" cy="1295399"/>
          </a:xfrm>
        </p:spPr>
        <p:txBody>
          <a:bodyPr/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প্রাকৃতিক দূর্যোগের কারনে কি কি ক্ষতি সাধিত হয় বর্ননা কর?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524000"/>
            <a:ext cx="31021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বাড়ীর কাজ-</a:t>
            </a:r>
          </a:p>
        </p:txBody>
      </p:sp>
    </p:spTree>
    <p:extLst>
      <p:ext uri="{BB962C8B-B14F-4D97-AF65-F5344CB8AC3E}">
        <p14:creationId xmlns="" xmlns:p14="http://schemas.microsoft.com/office/powerpoint/2010/main" val="357559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2667000"/>
            <a:ext cx="3581400" cy="121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n-BD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87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09600" y="2019300"/>
            <a:ext cx="4114800" cy="20193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সোলায়মান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আলী</a:t>
            </a:r>
            <a:endParaRPr lang="bn-BD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সহকারি শিক্ষক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রায়গঞ্জ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পাইলচ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উচ্চ বিদ্যালয়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রায়গঞ্জ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সিরাজগঞ্জ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|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0" y="2401669"/>
            <a:ext cx="32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শ্রেণী- নবম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বিষয়-সাধারণবিজ্ঞান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নবম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32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36" y="1114558"/>
            <a:ext cx="3854764" cy="23144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109204"/>
            <a:ext cx="3962400" cy="23197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133250"/>
            <a:ext cx="3902388" cy="21913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36" y="4057050"/>
            <a:ext cx="3854764" cy="21913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31404" y="3500735"/>
            <a:ext cx="2602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টর্নেডো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23174" y="6472535"/>
            <a:ext cx="2406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টর্নেডোর ক্ষতি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0800000" flipV="1">
            <a:off x="6128302" y="3500735"/>
            <a:ext cx="2406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বন্যার ছবি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88604" y="6396335"/>
            <a:ext cx="2602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খরার ছবি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16018" y="143470"/>
            <a:ext cx="5888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প্রাকৃতিক দূর্যোগ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511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2" grpId="0"/>
      <p:bldP spid="23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382000" cy="5364163"/>
          </a:xfrm>
        </p:spPr>
        <p:txBody>
          <a:bodyPr>
            <a:norm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 ফলঃ</a:t>
            </a:r>
          </a:p>
          <a:p>
            <a:pPr marL="0" indent="0">
              <a:buNone/>
            </a:pPr>
            <a:r>
              <a:rPr lang="bn-BD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শিক্ষার্থীরা-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--</a:t>
            </a:r>
          </a:p>
          <a:p>
            <a:pPr marL="0" indent="0"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*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প্রাকৃতিক দূর্যোগ সম্পর্কে জানতে পারবে</a:t>
            </a:r>
          </a:p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*দুর্যোগের পুর্বাভাস বর্ণনা করতে পারবে</a:t>
            </a:r>
          </a:p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*আশ্রয় কেন্দ্র সম্পর্কে ব্যাখা দিতে পারবে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pPr>
              <a:buFont typeface="Arial" charset="0"/>
              <a:buChar char="•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917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074" y="304800"/>
            <a:ext cx="8496725" cy="5775578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62" y="1429570"/>
            <a:ext cx="3557207" cy="22280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74" y="4495800"/>
            <a:ext cx="1828800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566" y="4343400"/>
            <a:ext cx="2913434" cy="1752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423707"/>
            <a:ext cx="2725615" cy="20442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083259"/>
            <a:ext cx="3300025" cy="223417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24000" y="38817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বন্যা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77000" y="638169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পুর্বাভাস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4608" y="6172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আশ্রয়কেন্দ্র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81400" y="6172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খরা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48400" y="3581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টর্নেডো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477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85853"/>
            <a:ext cx="2862103" cy="1923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47130"/>
            <a:ext cx="2804395" cy="19626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3265429"/>
            <a:ext cx="3886199" cy="23715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4" y="241270"/>
            <a:ext cx="2740135" cy="19685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71800" y="2286000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আশ্রয়কেন্দ্রে ছুটছে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259567"/>
            <a:ext cx="3962400" cy="23774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53000" y="5692914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দুর্যোগের পূর্বাভাস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" y="5791200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পানি শুকনা খাবার নিয়ে আশ্রয়কেন্দ্রে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753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62" y="654865"/>
            <a:ext cx="3389522" cy="1829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084" y="528402"/>
            <a:ext cx="3162300" cy="1956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5" y="3561490"/>
            <a:ext cx="2599416" cy="17329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908" y="3542137"/>
            <a:ext cx="2514599" cy="17716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277" y="3505200"/>
            <a:ext cx="2362200" cy="16893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0" y="54102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দূর্যোগের  ক্ষয়ক্ষতি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8952" y="2590800"/>
            <a:ext cx="5833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প্রয়োজনীয় খাবার নিয়ে আশ্রয়কেন্দ্রে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237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1"/>
            <a:ext cx="82296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দলীয়কাজ-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কি কি পদক্ষেপ গ্রহণ করলে দূর্যোগের কবল থেকে রক্ষা পেতে পারি?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504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15" y="2085109"/>
            <a:ext cx="8172944" cy="327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8288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111</Words>
  <Application>Microsoft Office PowerPoint</Application>
  <PresentationFormat>On-screen Show (4:3)</PresentationFormat>
  <Paragraphs>36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RCT</cp:lastModifiedBy>
  <cp:revision>87</cp:revision>
  <dcterms:created xsi:type="dcterms:W3CDTF">2006-08-16T00:00:00Z</dcterms:created>
  <dcterms:modified xsi:type="dcterms:W3CDTF">2019-12-08T05:38:51Z</dcterms:modified>
</cp:coreProperties>
</file>