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1" r:id="rId6"/>
    <p:sldId id="259" r:id="rId7"/>
    <p:sldId id="263" r:id="rId8"/>
    <p:sldId id="271" r:id="rId9"/>
    <p:sldId id="269" r:id="rId10"/>
    <p:sldId id="272" r:id="rId11"/>
    <p:sldId id="273" r:id="rId12"/>
    <p:sldId id="274" r:id="rId13"/>
    <p:sldId id="266" r:id="rId14"/>
    <p:sldId id="264" r:id="rId15"/>
    <p:sldId id="275" r:id="rId16"/>
    <p:sldId id="278" r:id="rId17"/>
    <p:sldId id="277" r:id="rId18"/>
    <p:sldId id="265" r:id="rId19"/>
    <p:sldId id="279" r:id="rId20"/>
    <p:sldId id="276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06F3-8248-4A1F-953A-821A09417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99CD7-FE7D-4D4F-92FC-CB49ACCA0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AD64F-B160-4979-B6C1-4615E79D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C8BCD-8212-4B48-B5C1-B3E471AE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2A9E-59F2-474D-A298-6239745F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F18B-99DF-4634-A09E-3C5D908A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0CB8C-A19F-4434-AF15-740B57F9D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54BF2-D1A6-4DD0-BA10-B3CA67BE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F7EB-32A1-425F-9C51-4004778B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ED5E-F76F-4838-8BDB-CC63F5BA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9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0FF48-0360-445A-80BE-404091392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27AC5-52FC-4D56-98CF-C19D03471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BF1-8951-4A4C-832A-1EA587BE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68818-2535-4A38-9BB4-5337D120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C44B6-FFA4-40AA-A828-203D761F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6F9D-BA84-410F-8333-82A67FDE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F12F4-DA34-4F3C-8E54-2EC64F111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9B603-B62B-4797-9FEE-446E6E6D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621EE-B9CC-4882-BF7D-2E3FEC99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12A73-B536-4A86-90D6-A8B766DB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8376-EBC9-4532-8C6F-7F44A027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EF62C-62CC-4E5B-A9D3-9DE5CFEA8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962B-572D-4034-A28B-FD26FF1F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9B6AF-53CF-4810-AAA3-66A7FA99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045D6-FE3B-40EB-8613-CD0CB07F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FC9B-01A6-419C-98D9-553EE830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6D22-14C9-49EA-BA38-5F578540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701E9-8C4C-4E28-80FA-79B3AA386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BCCB8-4D77-4CE1-9BB8-27092BDF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DDF3-5D67-44C2-8483-2DE7ACAC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08D9E-8CC7-4760-9184-6D12A28D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7924-4320-4FCA-9F95-EABF3A6E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52D5D-B04B-4DED-B6F5-DF4BD9EDA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8CD7B-ECD7-474D-A9B8-6AD1972A1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27C65-0963-49D9-B13E-D95F26605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4B9E5-0A66-4DB4-A56B-D5A275B62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65332-C006-43AF-8CF3-DB9C4A3A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1CA79-94E2-4C9E-B4D2-8994CCDD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E8898-6E92-4AEA-B1FC-C4E42FAB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213C-A2C6-42EA-B7F0-198A2E0F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5C3E8-1401-4293-9AF0-BF85755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EB385-ED16-4A48-A5CB-D15C31A9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5D41C-F8D5-4B15-A774-D7C13C87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6B604-DE88-4015-A2CB-442FD985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24CFF-6ECE-4CD0-98FD-BD0FD401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1E0CE-E669-47D0-BF7C-8F6B570F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E38C-A117-4D5A-978B-CD1BC7B5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E57A-0281-4EF9-8363-A0694DC9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0D650-9BAD-40BC-AD10-2327EE49D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CCBD8-E308-4EA9-97E3-990EBD13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F70FE-FC2B-47B0-AB72-A99A272F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6330C-0E62-4FC2-9FE9-BBC13C07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7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3442-20A7-4654-8973-81758CCE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AF81D-502D-4BCD-BCCD-FAF6CCC70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495FF-CDAB-428F-A7B0-200DE4EEE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7FA87-DFDF-4586-9CA3-B30BDA23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92B95-A865-4B83-972A-B322498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F744D-9CA6-4FEE-92A6-C279C8BF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4DFAC-26A1-4FE3-BD40-DF133EC2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E2383-6A9C-45E6-BBF3-4DA61B5FC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81C50-21FA-43B0-8495-46529A39B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FA9D5-1E45-4B6D-BB33-C5D38CF534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44EE-6599-42D6-BF3D-FC98A200D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9B34F-7903-435B-9DAF-0FB85A7E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5A8D-B440-49FA-8472-98691D6D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95EB9B-2170-4E33-9478-A714DD5292E4}"/>
              </a:ext>
            </a:extLst>
          </p:cNvPr>
          <p:cNvSpPr txBox="1"/>
          <p:nvPr/>
        </p:nvSpPr>
        <p:spPr>
          <a:xfrm>
            <a:off x="4167312" y="303960"/>
            <a:ext cx="5445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WELCOME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EBFAE-9A1C-459E-9AEA-1F30C0CAF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3286">
            <a:off x="3496696" y="2044092"/>
            <a:ext cx="4959384" cy="41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6DA8B08A-C39D-4BFC-888C-2FF1981C9DE0}"/>
              </a:ext>
            </a:extLst>
          </p:cNvPr>
          <p:cNvSpPr/>
          <p:nvPr/>
        </p:nvSpPr>
        <p:spPr>
          <a:xfrm>
            <a:off x="3556551" y="1189383"/>
            <a:ext cx="6457124" cy="2239617"/>
          </a:xfrm>
          <a:prstGeom prst="cloud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new person?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851342C5-12BF-4A94-B5CA-4394FAE428ED}"/>
              </a:ext>
            </a:extLst>
          </p:cNvPr>
          <p:cNvSpPr/>
          <p:nvPr/>
        </p:nvSpPr>
        <p:spPr>
          <a:xfrm>
            <a:off x="6400799" y="3429000"/>
            <a:ext cx="4929809" cy="1961322"/>
          </a:xfrm>
          <a:prstGeom prst="pentagon">
            <a:avLst/>
          </a:prstGeom>
          <a:solidFill>
            <a:schemeClr val="accent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unknown person. 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2FDD1E66-2A81-4289-ADD6-E823988A4195}"/>
              </a:ext>
            </a:extLst>
          </p:cNvPr>
          <p:cNvSpPr/>
          <p:nvPr/>
        </p:nvSpPr>
        <p:spPr>
          <a:xfrm>
            <a:off x="1305337" y="434009"/>
            <a:ext cx="2796209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person</a:t>
            </a:r>
          </a:p>
        </p:txBody>
      </p:sp>
    </p:spTree>
    <p:extLst>
      <p:ext uri="{BB962C8B-B14F-4D97-AF65-F5344CB8AC3E}">
        <p14:creationId xmlns:p14="http://schemas.microsoft.com/office/powerpoint/2010/main" val="38507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ylinder 7">
            <a:extLst>
              <a:ext uri="{FF2B5EF4-FFF2-40B4-BE49-F238E27FC236}">
                <a16:creationId xmlns:a16="http://schemas.microsoft.com/office/drawing/2014/main" id="{709A3AEB-BE03-404B-A068-316716D91636}"/>
              </a:ext>
            </a:extLst>
          </p:cNvPr>
          <p:cNvSpPr/>
          <p:nvPr/>
        </p:nvSpPr>
        <p:spPr>
          <a:xfrm>
            <a:off x="4986125" y="171357"/>
            <a:ext cx="2796209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Gentleman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FB421-FC17-4A9A-82F2-0A363C09D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4" y="1961321"/>
            <a:ext cx="4590969" cy="396994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3E3308BB-2245-4B50-8427-613307667AFC}"/>
              </a:ext>
            </a:extLst>
          </p:cNvPr>
          <p:cNvSpPr/>
          <p:nvPr/>
        </p:nvSpPr>
        <p:spPr>
          <a:xfrm>
            <a:off x="5976730" y="2468217"/>
            <a:ext cx="4943061" cy="192156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noble man</a:t>
            </a:r>
          </a:p>
        </p:txBody>
      </p:sp>
    </p:spTree>
    <p:extLst>
      <p:ext uri="{BB962C8B-B14F-4D97-AF65-F5344CB8AC3E}">
        <p14:creationId xmlns:p14="http://schemas.microsoft.com/office/powerpoint/2010/main" val="1358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FB421-FC17-4A9A-82F2-0A363C09D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4" y="1961321"/>
            <a:ext cx="4590969" cy="396994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3E3308BB-2245-4B50-8427-613307667AFC}"/>
              </a:ext>
            </a:extLst>
          </p:cNvPr>
          <p:cNvSpPr/>
          <p:nvPr/>
        </p:nvSpPr>
        <p:spPr>
          <a:xfrm>
            <a:off x="5976730" y="2468217"/>
            <a:ext cx="4943061" cy="192156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25 years.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BE825722-43BE-4BE2-9BAE-54E807474C07}"/>
              </a:ext>
            </a:extLst>
          </p:cNvPr>
          <p:cNvSpPr/>
          <p:nvPr/>
        </p:nvSpPr>
        <p:spPr>
          <a:xfrm>
            <a:off x="4697895" y="171357"/>
            <a:ext cx="2796209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Young man</a:t>
            </a:r>
          </a:p>
        </p:txBody>
      </p:sp>
    </p:spTree>
    <p:extLst>
      <p:ext uri="{BB962C8B-B14F-4D97-AF65-F5344CB8AC3E}">
        <p14:creationId xmlns:p14="http://schemas.microsoft.com/office/powerpoint/2010/main" val="4504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ylinder 4">
            <a:extLst>
              <a:ext uri="{FF2B5EF4-FFF2-40B4-BE49-F238E27FC236}">
                <a16:creationId xmlns:a16="http://schemas.microsoft.com/office/drawing/2014/main" id="{08AC16C2-58F1-4882-829C-A34B46F18312}"/>
              </a:ext>
            </a:extLst>
          </p:cNvPr>
          <p:cNvSpPr/>
          <p:nvPr/>
        </p:nvSpPr>
        <p:spPr>
          <a:xfrm>
            <a:off x="3677473" y="253447"/>
            <a:ext cx="4154558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Club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12DB8-4704-43F7-85E7-06EEE41C6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6" y="1997766"/>
            <a:ext cx="5029200" cy="37719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C13E2E5-0099-46B5-81A4-281D8CF4CE8B}"/>
              </a:ext>
            </a:extLst>
          </p:cNvPr>
          <p:cNvSpPr/>
          <p:nvPr/>
        </p:nvSpPr>
        <p:spPr>
          <a:xfrm>
            <a:off x="5754752" y="2335696"/>
            <a:ext cx="6211961" cy="328322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people come to practice speaking any language</a:t>
            </a:r>
          </a:p>
        </p:txBody>
      </p:sp>
    </p:spTree>
    <p:extLst>
      <p:ext uri="{BB962C8B-B14F-4D97-AF65-F5344CB8AC3E}">
        <p14:creationId xmlns:p14="http://schemas.microsoft.com/office/powerpoint/2010/main" val="17449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er 3">
            <a:extLst>
              <a:ext uri="{FF2B5EF4-FFF2-40B4-BE49-F238E27FC236}">
                <a16:creationId xmlns:a16="http://schemas.microsoft.com/office/drawing/2014/main" id="{926AC97C-3C41-4FCE-816F-7B6C5C112C65}"/>
              </a:ext>
            </a:extLst>
          </p:cNvPr>
          <p:cNvSpPr/>
          <p:nvPr/>
        </p:nvSpPr>
        <p:spPr>
          <a:xfrm>
            <a:off x="4431993" y="255113"/>
            <a:ext cx="2486492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36D85E9-D5DB-466A-A7D6-F21984E51D5D}"/>
              </a:ext>
            </a:extLst>
          </p:cNvPr>
          <p:cNvSpPr/>
          <p:nvPr/>
        </p:nvSpPr>
        <p:spPr>
          <a:xfrm>
            <a:off x="2324099" y="1765861"/>
            <a:ext cx="6457124" cy="2239617"/>
          </a:xfrm>
          <a:prstGeom prst="cloud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mean by NGO ?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C0662DF2-EBC9-4E32-A31A-E39DC059C05A}"/>
              </a:ext>
            </a:extLst>
          </p:cNvPr>
          <p:cNvSpPr/>
          <p:nvPr/>
        </p:nvSpPr>
        <p:spPr>
          <a:xfrm>
            <a:off x="6400799" y="3429000"/>
            <a:ext cx="4929809" cy="2375452"/>
          </a:xfrm>
          <a:prstGeom prst="pentagon">
            <a:avLst/>
          </a:prstGeom>
          <a:solidFill>
            <a:schemeClr val="accent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Government Organization </a:t>
            </a:r>
          </a:p>
        </p:txBody>
      </p:sp>
    </p:spTree>
    <p:extLst>
      <p:ext uri="{BB962C8B-B14F-4D97-AF65-F5344CB8AC3E}">
        <p14:creationId xmlns:p14="http://schemas.microsoft.com/office/powerpoint/2010/main" val="7633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A805CAC1-A586-4B92-8F86-7288B97335F0}"/>
              </a:ext>
            </a:extLst>
          </p:cNvPr>
          <p:cNvSpPr/>
          <p:nvPr/>
        </p:nvSpPr>
        <p:spPr>
          <a:xfrm>
            <a:off x="1861932" y="2825612"/>
            <a:ext cx="7600120" cy="17103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divide them into 4 groups and tell them to read the text. 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C9A8705-C227-4402-8983-5909DF579864}"/>
              </a:ext>
            </a:extLst>
          </p:cNvPr>
          <p:cNvSpPr/>
          <p:nvPr/>
        </p:nvSpPr>
        <p:spPr>
          <a:xfrm>
            <a:off x="2729948" y="238540"/>
            <a:ext cx="5526156" cy="2411896"/>
          </a:xfrm>
          <a:prstGeom prst="irregularSeal1">
            <a:avLst/>
          </a:prstGeom>
          <a:solidFill>
            <a:srgbClr val="7030A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28383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21AF67C-EC50-4A03-BD04-DA24F8DBDA87}"/>
              </a:ext>
            </a:extLst>
          </p:cNvPr>
          <p:cNvSpPr/>
          <p:nvPr/>
        </p:nvSpPr>
        <p:spPr>
          <a:xfrm>
            <a:off x="2199862" y="675033"/>
            <a:ext cx="7315199" cy="92765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words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41BF319-904B-4EDD-B073-5D2C70CF4A0B}"/>
              </a:ext>
            </a:extLst>
          </p:cNvPr>
          <p:cNvSpPr/>
          <p:nvPr/>
        </p:nvSpPr>
        <p:spPr>
          <a:xfrm>
            <a:off x="1712846" y="2130287"/>
            <a:ext cx="1855304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71254E9-765A-42D6-B1B0-D5235CBECD3B}"/>
              </a:ext>
            </a:extLst>
          </p:cNvPr>
          <p:cNvSpPr/>
          <p:nvPr/>
        </p:nvSpPr>
        <p:spPr>
          <a:xfrm>
            <a:off x="4671393" y="2130287"/>
            <a:ext cx="2034207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676EC323-7068-49D7-A0C3-1E0D24D2789A}"/>
              </a:ext>
            </a:extLst>
          </p:cNvPr>
          <p:cNvSpPr/>
          <p:nvPr/>
        </p:nvSpPr>
        <p:spPr>
          <a:xfrm>
            <a:off x="7918176" y="2130287"/>
            <a:ext cx="1855304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216BF64-ACDC-4A78-A83A-FA35CF4482C3}"/>
              </a:ext>
            </a:extLst>
          </p:cNvPr>
          <p:cNvSpPr/>
          <p:nvPr/>
        </p:nvSpPr>
        <p:spPr>
          <a:xfrm>
            <a:off x="3452193" y="3429000"/>
            <a:ext cx="1855304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8CE8D703-9ED9-4096-B3DB-A469B260957D}"/>
              </a:ext>
            </a:extLst>
          </p:cNvPr>
          <p:cNvSpPr/>
          <p:nvPr/>
        </p:nvSpPr>
        <p:spPr>
          <a:xfrm>
            <a:off x="6884504" y="3429000"/>
            <a:ext cx="1855304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58A40A6-B3F4-4E38-A5AC-EC653B9F0F26}"/>
              </a:ext>
            </a:extLst>
          </p:cNvPr>
          <p:cNvSpPr/>
          <p:nvPr/>
        </p:nvSpPr>
        <p:spPr>
          <a:xfrm>
            <a:off x="1073426" y="4878456"/>
            <a:ext cx="10495722" cy="92765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use these words for making questions.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24C5C-F2EB-44D7-8559-857681AB08C5}"/>
              </a:ext>
            </a:extLst>
          </p:cNvPr>
          <p:cNvSpPr/>
          <p:nvPr/>
        </p:nvSpPr>
        <p:spPr>
          <a:xfrm>
            <a:off x="0" y="60021"/>
            <a:ext cx="11966713" cy="571417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– a person</a:t>
            </a:r>
          </a:p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– a place</a:t>
            </a:r>
          </a:p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– in what way or manner</a:t>
            </a:r>
          </a:p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– which thing or action</a:t>
            </a:r>
          </a:p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– reason, cause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EFD0A767-B178-4871-92A5-F13AB4E2D4C7}"/>
              </a:ext>
            </a:extLst>
          </p:cNvPr>
          <p:cNvSpPr/>
          <p:nvPr/>
        </p:nvSpPr>
        <p:spPr>
          <a:xfrm>
            <a:off x="2769704" y="92766"/>
            <a:ext cx="5526156" cy="2411896"/>
          </a:xfrm>
          <a:prstGeom prst="irregularSeal1">
            <a:avLst/>
          </a:prstGeom>
          <a:solidFill>
            <a:srgbClr val="7030A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060238B-F492-422D-9A8A-95EBA1DF6EB5}"/>
              </a:ext>
            </a:extLst>
          </p:cNvPr>
          <p:cNvSpPr/>
          <p:nvPr/>
        </p:nvSpPr>
        <p:spPr>
          <a:xfrm>
            <a:off x="921026" y="1492941"/>
            <a:ext cx="9561443" cy="101172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the following questions.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FE442-34B5-4E72-89FF-0393F1F6D5FB}"/>
              </a:ext>
            </a:extLst>
          </p:cNvPr>
          <p:cNvSpPr txBox="1"/>
          <p:nvPr/>
        </p:nvSpPr>
        <p:spPr>
          <a:xfrm>
            <a:off x="1391479" y="2922178"/>
            <a:ext cx="8945217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they go there 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new person 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he reading 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 the new person ?</a:t>
            </a:r>
          </a:p>
        </p:txBody>
      </p:sp>
    </p:spTree>
    <p:extLst>
      <p:ext uri="{BB962C8B-B14F-4D97-AF65-F5344CB8AC3E}">
        <p14:creationId xmlns:p14="http://schemas.microsoft.com/office/powerpoint/2010/main" val="35185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6E25DC-DD6F-41E9-B9FD-484AE8281F24}"/>
              </a:ext>
            </a:extLst>
          </p:cNvPr>
          <p:cNvSpPr txBox="1"/>
          <p:nvPr/>
        </p:nvSpPr>
        <p:spPr>
          <a:xfrm>
            <a:off x="255511" y="1135386"/>
            <a:ext cx="11680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carefully. If you couldn’t then ask 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2E317-0FEA-48D0-98E5-DB2460F4C911}"/>
              </a:ext>
            </a:extLst>
          </p:cNvPr>
          <p:cNvSpPr txBox="1"/>
          <p:nvPr/>
        </p:nvSpPr>
        <p:spPr>
          <a:xfrm>
            <a:off x="2016777" y="352678"/>
            <a:ext cx="815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no.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515CB-BF82-4DE5-BF58-4DA1D00F1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26" y="2082641"/>
            <a:ext cx="4454304" cy="387934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53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F1FC763-9849-4036-A5CE-F18534DD2B31}"/>
              </a:ext>
            </a:extLst>
          </p:cNvPr>
          <p:cNvSpPr/>
          <p:nvPr/>
        </p:nvSpPr>
        <p:spPr>
          <a:xfrm>
            <a:off x="2090773" y="356265"/>
            <a:ext cx="5637986" cy="89727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Checking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E16D8-7C92-43D1-89A5-D4EC40CA8B09}"/>
              </a:ext>
            </a:extLst>
          </p:cNvPr>
          <p:cNvSpPr txBox="1"/>
          <p:nvPr/>
        </p:nvSpPr>
        <p:spPr>
          <a:xfrm>
            <a:off x="756973" y="1513066"/>
            <a:ext cx="96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WH questions with the following statements.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6019C-7BB5-4257-B85D-D70861ACC928}"/>
              </a:ext>
            </a:extLst>
          </p:cNvPr>
          <p:cNvSpPr txBox="1"/>
          <p:nvPr/>
        </p:nvSpPr>
        <p:spPr>
          <a:xfrm>
            <a:off x="756973" y="2418924"/>
            <a:ext cx="10678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Town Hall Language Club.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person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club.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come to the club to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speaking English.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reading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book about Bangladesh.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 him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bookshop.</a:t>
            </a:r>
          </a:p>
        </p:txBody>
      </p:sp>
    </p:spTree>
    <p:extLst>
      <p:ext uri="{BB962C8B-B14F-4D97-AF65-F5344CB8AC3E}">
        <p14:creationId xmlns:p14="http://schemas.microsoft.com/office/powerpoint/2010/main" val="17613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770FC-AFBE-4FBD-A91B-F51D4FBD47AD}"/>
              </a:ext>
            </a:extLst>
          </p:cNvPr>
          <p:cNvSpPr txBox="1"/>
          <p:nvPr/>
        </p:nvSpPr>
        <p:spPr>
          <a:xfrm>
            <a:off x="2075860" y="970174"/>
            <a:ext cx="461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5FFC4-DA08-4B8D-B3A4-2BB2F34D8F42}"/>
              </a:ext>
            </a:extLst>
          </p:cNvPr>
          <p:cNvSpPr txBox="1"/>
          <p:nvPr/>
        </p:nvSpPr>
        <p:spPr>
          <a:xfrm>
            <a:off x="3159762" y="2203055"/>
            <a:ext cx="841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Shahrina Bin Sweety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Chormonai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Madrasha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3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706E1-A4C7-449E-80E5-611605879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0"/>
            <a:ext cx="9753600" cy="6228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5B1FD-B2C5-490A-B8FA-EC110C8BEE51}"/>
              </a:ext>
            </a:extLst>
          </p:cNvPr>
          <p:cNvSpPr txBox="1"/>
          <p:nvPr/>
        </p:nvSpPr>
        <p:spPr>
          <a:xfrm>
            <a:off x="1510748" y="4741253"/>
            <a:ext cx="8825948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5 sentences about “Language Club.”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D870A-18C7-4B72-8C9C-D6D104ADA48E}"/>
              </a:ext>
            </a:extLst>
          </p:cNvPr>
          <p:cNvSpPr txBox="1"/>
          <p:nvPr/>
        </p:nvSpPr>
        <p:spPr>
          <a:xfrm>
            <a:off x="1325217" y="175879"/>
            <a:ext cx="1510748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31553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2BAF0A-1714-4FEE-9513-4D90181EF5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2D76D-9875-4DB8-B6B2-476B70B4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0"/>
            <a:ext cx="7606748" cy="655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B8A45-9DEE-446C-8911-0726192457F4}"/>
              </a:ext>
            </a:extLst>
          </p:cNvPr>
          <p:cNvSpPr txBox="1"/>
          <p:nvPr/>
        </p:nvSpPr>
        <p:spPr>
          <a:xfrm>
            <a:off x="-448503" y="2228671"/>
            <a:ext cx="7074590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1302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40B7E-546B-4000-AE45-8103D439FBDB}"/>
              </a:ext>
            </a:extLst>
          </p:cNvPr>
          <p:cNvSpPr txBox="1"/>
          <p:nvPr/>
        </p:nvSpPr>
        <p:spPr>
          <a:xfrm>
            <a:off x="3848431" y="412545"/>
            <a:ext cx="7460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0EF32-5A58-458A-A83C-ED1DE12F6C6D}"/>
              </a:ext>
            </a:extLst>
          </p:cNvPr>
          <p:cNvSpPr txBox="1"/>
          <p:nvPr/>
        </p:nvSpPr>
        <p:spPr>
          <a:xfrm>
            <a:off x="2220055" y="1867265"/>
            <a:ext cx="4339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1 - Hello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: 4 – 5 ( E 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: 4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45B93-4351-4E60-85F3-643ECBB98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69" y="1886670"/>
            <a:ext cx="2611315" cy="3377509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31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AC11B-9A33-4BF2-8094-13259CBB567C}"/>
              </a:ext>
            </a:extLst>
          </p:cNvPr>
          <p:cNvSpPr txBox="1"/>
          <p:nvPr/>
        </p:nvSpPr>
        <p:spPr>
          <a:xfrm>
            <a:off x="3485322" y="126601"/>
            <a:ext cx="492980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F362E-D1D2-45C7-912C-0E814387EC6C}"/>
              </a:ext>
            </a:extLst>
          </p:cNvPr>
          <p:cNvSpPr txBox="1"/>
          <p:nvPr/>
        </p:nvSpPr>
        <p:spPr>
          <a:xfrm>
            <a:off x="957470" y="834487"/>
            <a:ext cx="1062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be able to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A98B0-D062-4FC1-BD1F-F3EF6ECC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9" y="1368993"/>
            <a:ext cx="10121347" cy="5243841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7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A398C4-34C9-4274-9673-3C8CC8534F61}"/>
              </a:ext>
            </a:extLst>
          </p:cNvPr>
          <p:cNvSpPr txBox="1"/>
          <p:nvPr/>
        </p:nvSpPr>
        <p:spPr>
          <a:xfrm>
            <a:off x="1550504" y="106017"/>
            <a:ext cx="864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look at the picture.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20D1809D-B955-49EA-B4C4-5D9E3108FBDD}"/>
              </a:ext>
            </a:extLst>
          </p:cNvPr>
          <p:cNvSpPr/>
          <p:nvPr/>
        </p:nvSpPr>
        <p:spPr>
          <a:xfrm>
            <a:off x="2438400" y="4953817"/>
            <a:ext cx="7315199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05F9E3-74D4-4C61-859C-24F95F91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7" y="976531"/>
            <a:ext cx="6743192" cy="373432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AA77A85F-E3F7-4F6D-B9FB-A4D3D38F6931}"/>
              </a:ext>
            </a:extLst>
          </p:cNvPr>
          <p:cNvSpPr/>
          <p:nvPr/>
        </p:nvSpPr>
        <p:spPr>
          <a:xfrm>
            <a:off x="2093845" y="4953817"/>
            <a:ext cx="8832572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3 persons in the picture.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4A67999E-FF18-454D-9D03-517141775712}"/>
              </a:ext>
            </a:extLst>
          </p:cNvPr>
          <p:cNvSpPr/>
          <p:nvPr/>
        </p:nvSpPr>
        <p:spPr>
          <a:xfrm>
            <a:off x="2093845" y="4953817"/>
            <a:ext cx="8832572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 ?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C75C6CC5-C3E9-46CA-A2CF-F0DF49F6FDEF}"/>
              </a:ext>
            </a:extLst>
          </p:cNvPr>
          <p:cNvSpPr/>
          <p:nvPr/>
        </p:nvSpPr>
        <p:spPr>
          <a:xfrm>
            <a:off x="2093845" y="4953817"/>
            <a:ext cx="8832572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talking.</a:t>
            </a:r>
          </a:p>
        </p:txBody>
      </p:sp>
    </p:spTree>
    <p:extLst>
      <p:ext uri="{BB962C8B-B14F-4D97-AF65-F5344CB8AC3E}">
        <p14:creationId xmlns:p14="http://schemas.microsoft.com/office/powerpoint/2010/main" val="29071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69365F-CA1C-44AC-8885-AAE0319C8991}"/>
              </a:ext>
            </a:extLst>
          </p:cNvPr>
          <p:cNvSpPr txBox="1"/>
          <p:nvPr/>
        </p:nvSpPr>
        <p:spPr>
          <a:xfrm>
            <a:off x="2586403" y="1294083"/>
            <a:ext cx="8158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D2369-1DC2-4549-A531-996C96DA191E}"/>
              </a:ext>
            </a:extLst>
          </p:cNvPr>
          <p:cNvSpPr txBox="1"/>
          <p:nvPr/>
        </p:nvSpPr>
        <p:spPr>
          <a:xfrm>
            <a:off x="4704795" y="3158436"/>
            <a:ext cx="2782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Hello 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C85C1-92CB-491C-A43F-D99D6B0A5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05" y="3429000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58A40A6-B3F4-4E38-A5AC-EC653B9F0F26}"/>
              </a:ext>
            </a:extLst>
          </p:cNvPr>
          <p:cNvSpPr/>
          <p:nvPr/>
        </p:nvSpPr>
        <p:spPr>
          <a:xfrm>
            <a:off x="689113" y="928125"/>
            <a:ext cx="10813774" cy="92765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no. 4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F77C66CD-A698-4519-878A-17B169A385B1}"/>
              </a:ext>
            </a:extLst>
          </p:cNvPr>
          <p:cNvSpPr/>
          <p:nvPr/>
        </p:nvSpPr>
        <p:spPr>
          <a:xfrm>
            <a:off x="5956854" y="2271565"/>
            <a:ext cx="4300330" cy="307687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your finger at the first line and listen what I read.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0D1259-9B65-4192-8FE8-B1E3A94B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2148625"/>
            <a:ext cx="4454304" cy="387934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74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6C2C863-E7A3-4870-BB2F-16E93E6F2742}"/>
              </a:ext>
            </a:extLst>
          </p:cNvPr>
          <p:cNvSpPr/>
          <p:nvPr/>
        </p:nvSpPr>
        <p:spPr>
          <a:xfrm>
            <a:off x="1146311" y="258408"/>
            <a:ext cx="9594574" cy="9276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find out the new words from the text.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C7F3C25C-DA0A-4C58-A95B-7C79E0A17848}"/>
              </a:ext>
            </a:extLst>
          </p:cNvPr>
          <p:cNvSpPr/>
          <p:nvPr/>
        </p:nvSpPr>
        <p:spPr>
          <a:xfrm>
            <a:off x="102703" y="1338468"/>
            <a:ext cx="2796209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Town Hall</a:t>
            </a: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82B2876C-BA5C-4E22-B775-B2D3D1326DA7}"/>
              </a:ext>
            </a:extLst>
          </p:cNvPr>
          <p:cNvSpPr/>
          <p:nvPr/>
        </p:nvSpPr>
        <p:spPr>
          <a:xfrm>
            <a:off x="4008778" y="2912165"/>
            <a:ext cx="4154558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Club</a:t>
            </a: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557E9E41-6BD1-4CBF-83D3-A5896A289999}"/>
              </a:ext>
            </a:extLst>
          </p:cNvPr>
          <p:cNvSpPr/>
          <p:nvPr/>
        </p:nvSpPr>
        <p:spPr>
          <a:xfrm>
            <a:off x="3094380" y="1338468"/>
            <a:ext cx="2796209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person</a:t>
            </a: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AFB8D2D3-7746-407A-91F9-5A823B8F9349}"/>
              </a:ext>
            </a:extLst>
          </p:cNvPr>
          <p:cNvSpPr/>
          <p:nvPr/>
        </p:nvSpPr>
        <p:spPr>
          <a:xfrm>
            <a:off x="9077734" y="1401417"/>
            <a:ext cx="2796209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Young man</a:t>
            </a: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EDE8547F-BF18-45DD-AD48-79EBB4D12C75}"/>
              </a:ext>
            </a:extLst>
          </p:cNvPr>
          <p:cNvSpPr/>
          <p:nvPr/>
        </p:nvSpPr>
        <p:spPr>
          <a:xfrm>
            <a:off x="6086057" y="1338468"/>
            <a:ext cx="2796209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Gentleman</a:t>
            </a:r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C441AFA1-77E1-400F-B132-4CD08BDDDDED}"/>
              </a:ext>
            </a:extLst>
          </p:cNvPr>
          <p:cNvSpPr/>
          <p:nvPr/>
        </p:nvSpPr>
        <p:spPr>
          <a:xfrm>
            <a:off x="4842811" y="4575321"/>
            <a:ext cx="2486492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</a:p>
        </p:txBody>
      </p:sp>
    </p:spTree>
    <p:extLst>
      <p:ext uri="{BB962C8B-B14F-4D97-AF65-F5344CB8AC3E}">
        <p14:creationId xmlns:p14="http://schemas.microsoft.com/office/powerpoint/2010/main" val="37754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er 3">
            <a:extLst>
              <a:ext uri="{FF2B5EF4-FFF2-40B4-BE49-F238E27FC236}">
                <a16:creationId xmlns:a16="http://schemas.microsoft.com/office/drawing/2014/main" id="{BB029780-0B4E-4154-BF98-91D4172E0A92}"/>
              </a:ext>
            </a:extLst>
          </p:cNvPr>
          <p:cNvSpPr/>
          <p:nvPr/>
        </p:nvSpPr>
        <p:spPr>
          <a:xfrm>
            <a:off x="1414668" y="662609"/>
            <a:ext cx="2796209" cy="1510748"/>
          </a:xfrm>
          <a:prstGeom prst="can">
            <a:avLst>
              <a:gd name="adj" fmla="val 298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Town Hall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DA8B08A-C39D-4BFC-888C-2FF1981C9DE0}"/>
              </a:ext>
            </a:extLst>
          </p:cNvPr>
          <p:cNvSpPr/>
          <p:nvPr/>
        </p:nvSpPr>
        <p:spPr>
          <a:xfrm>
            <a:off x="3728829" y="1311965"/>
            <a:ext cx="6457124" cy="2239617"/>
          </a:xfrm>
          <a:prstGeom prst="cloud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Town Hall ?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851342C5-12BF-4A94-B5CA-4394FAE428ED}"/>
              </a:ext>
            </a:extLst>
          </p:cNvPr>
          <p:cNvSpPr/>
          <p:nvPr/>
        </p:nvSpPr>
        <p:spPr>
          <a:xfrm>
            <a:off x="6400799" y="3429000"/>
            <a:ext cx="4929809" cy="1961322"/>
          </a:xfrm>
          <a:prstGeom prst="pentagon">
            <a:avLst/>
          </a:prstGeom>
          <a:solidFill>
            <a:schemeClr val="accent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place where people gather. </a:t>
            </a:r>
          </a:p>
        </p:txBody>
      </p:sp>
    </p:spTree>
    <p:extLst>
      <p:ext uri="{BB962C8B-B14F-4D97-AF65-F5344CB8AC3E}">
        <p14:creationId xmlns:p14="http://schemas.microsoft.com/office/powerpoint/2010/main" val="41972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387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100</cp:revision>
  <dcterms:created xsi:type="dcterms:W3CDTF">2019-10-27T18:57:21Z</dcterms:created>
  <dcterms:modified xsi:type="dcterms:W3CDTF">2019-12-01T13:51:45Z</dcterms:modified>
</cp:coreProperties>
</file>