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71" r:id="rId2"/>
    <p:sldId id="257" r:id="rId3"/>
    <p:sldId id="260" r:id="rId4"/>
    <p:sldId id="273" r:id="rId5"/>
    <p:sldId id="274" r:id="rId6"/>
    <p:sldId id="262" r:id="rId7"/>
    <p:sldId id="263" r:id="rId8"/>
    <p:sldId id="264" r:id="rId9"/>
    <p:sldId id="268" r:id="rId10"/>
    <p:sldId id="270" r:id="rId11"/>
    <p:sldId id="275" r:id="rId12"/>
    <p:sldId id="269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9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01703-7DF5-4E62-B659-DED633C6D565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9A226-21A0-4F79-A622-A5CB7E81C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352800" y="762000"/>
            <a:ext cx="5638800" cy="373380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052" name="Picture 2" descr="F:\GRAPHICS\Moving Picture\aa1emelhdov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066800"/>
            <a:ext cx="4267200" cy="3200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05000" y="4743450"/>
            <a:ext cx="8458200" cy="1200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7200" dirty="0"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সুরভিত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>
                <a:latin typeface="NikoshBAN" pitchFamily="2" charset="0"/>
                <a:cs typeface="NikoshBAN" pitchFamily="2" charset="0"/>
              </a:rPr>
              <a:t>শুভেচ্ছা।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33600" y="457200"/>
            <a:ext cx="7848600" cy="5943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43200" y="1021080"/>
            <a:ext cx="6781800" cy="487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71800" y="1981201"/>
            <a:ext cx="6324600" cy="258532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জন করে একসাথে বসে </a:t>
            </a:r>
          </a:p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একে অন্যকে তার পরিচয়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r>
              <a:rPr lang="en-US" sz="5400" dirty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বলবে 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33600" y="457200"/>
            <a:ext cx="7848600" cy="5943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43200" y="1021080"/>
            <a:ext cx="6781800" cy="487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07DEB1-968F-0249-9825-6F6E23BD477B}"/>
              </a:ext>
            </a:extLst>
          </p:cNvPr>
          <p:cNvSpPr txBox="1"/>
          <p:nvPr/>
        </p:nvSpPr>
        <p:spPr>
          <a:xfrm>
            <a:off x="4229100" y="1371600"/>
            <a:ext cx="3810000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1CFE79-C2FC-224D-941E-27105E5F35A8}"/>
              </a:ext>
            </a:extLst>
          </p:cNvPr>
          <p:cNvSpPr txBox="1"/>
          <p:nvPr/>
        </p:nvSpPr>
        <p:spPr>
          <a:xfrm>
            <a:off x="3200400" y="4038601"/>
            <a:ext cx="537210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৫টি দলে ভাগ হয়ে প্রত্যেকে নিজের পরিচয় দিবে।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78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1120915"/>
            <a:ext cx="4267200" cy="132343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5410200" y="3276600"/>
            <a:ext cx="12192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8400" y="1676401"/>
            <a:ext cx="24384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আমার নাম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2667001"/>
            <a:ext cx="2667000" cy="584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আমার মায়ের নাম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3581401"/>
            <a:ext cx="3352800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আমার বাবার নাম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600" y="4572001"/>
            <a:ext cx="350520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আমার বিদ্যালয়ের নাম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5638800"/>
            <a:ext cx="32766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আমার দেশের নাম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38926" y="1524001"/>
            <a:ext cx="10572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3398520"/>
            <a:ext cx="106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C:\Users\PTI-\Desktop\Mahbub\picture\300px-Bogra_Zilla_School_Main_Buildin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5120" y="4419600"/>
            <a:ext cx="1143000" cy="838200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5486401"/>
            <a:ext cx="1066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1" y="2514600"/>
            <a:ext cx="914399" cy="89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ounded Rectangle 13"/>
          <p:cNvSpPr/>
          <p:nvPr/>
        </p:nvSpPr>
        <p:spPr>
          <a:xfrm>
            <a:off x="3200400" y="304800"/>
            <a:ext cx="5029200" cy="7620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শিক্ষার্থীরা  প্রত্যেকে  বলবে-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1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914EC4-7B7B-CD4F-96C9-662FD5BFDB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133600"/>
            <a:ext cx="4864184" cy="4267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F38D32-A411-314B-A5D2-6AD9530775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96000" y="2074685"/>
            <a:ext cx="4267200" cy="43261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FE4B7BE-7C04-EC43-AE35-3B5B4CCCA3F0}"/>
              </a:ext>
            </a:extLst>
          </p:cNvPr>
          <p:cNvSpPr txBox="1"/>
          <p:nvPr/>
        </p:nvSpPr>
        <p:spPr>
          <a:xfrm>
            <a:off x="4572000" y="3048000"/>
            <a:ext cx="327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95400" y="685800"/>
            <a:ext cx="4572000" cy="769441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3919901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সুলতানুল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আরেফীন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38300" y="4484877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সহকারী শিক্ষক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" y="5016417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গুরুদাসপুর মডেল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সরকারি প্রাথমিক বিদ্যালয়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95400" y="5466602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গুরুদাসপুর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নাটোর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1BED7D-A074-A541-8DF9-F35DF3F666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602261"/>
            <a:ext cx="1922336" cy="218447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7341524" y="3889683"/>
            <a:ext cx="2484120" cy="707886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শ্রেনি-প্রথম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4480" y="3520440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895350" y="4821087"/>
            <a:ext cx="2087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বিষয়: 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বাংলা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817370" y="5731137"/>
            <a:ext cx="2743200" cy="685800"/>
            <a:chOff x="4705254" y="381000"/>
            <a:chExt cx="3829146" cy="1143000"/>
          </a:xfrm>
          <a:noFill/>
        </p:grpSpPr>
        <p:sp>
          <p:nvSpPr>
            <p:cNvPr id="22" name="Rectangle 21"/>
            <p:cNvSpPr/>
            <p:nvPr/>
          </p:nvSpPr>
          <p:spPr>
            <a:xfrm>
              <a:off x="4724400" y="381000"/>
              <a:ext cx="3810000" cy="1143000"/>
            </a:xfrm>
            <a:prstGeom prst="rect">
              <a:avLst/>
            </a:prstGeom>
            <a:grpFill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05254" y="533400"/>
              <a:ext cx="3254774" cy="97462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সময়  ৪০ মিনিট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7368522" y="2671856"/>
            <a:ext cx="4000500" cy="1015663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আমার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61683" y="1979805"/>
            <a:ext cx="2613678" cy="646331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পাঠের শিরোনাম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/>
      <p:bldP spid="15" grpId="0"/>
      <p:bldP spid="16" grpId="0"/>
      <p:bldP spid="17" grpId="0"/>
      <p:bldP spid="12" grpId="0" animBg="1"/>
      <p:bldP spid="19" grpId="0"/>
      <p:bldP spid="20" grpId="0"/>
      <p:bldP spid="24" grpId="0" animBg="1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124200" y="2514600"/>
            <a:ext cx="6324600" cy="2743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81400" y="28956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পাঠশেষে  শিক্ষার্থীরা  নিজের পরিচয়  বলতে  পারবে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886200" y="1066800"/>
            <a:ext cx="4876800" cy="10668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648200" y="1143001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14800" y="762001"/>
            <a:ext cx="419100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মানসিক প্রস্তুতি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05200" y="2133600"/>
            <a:ext cx="5410200" cy="2667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458D34-B533-3B41-BD62-2DE5C9DF660F}"/>
              </a:ext>
            </a:extLst>
          </p:cNvPr>
          <p:cNvSpPr txBox="1"/>
          <p:nvPr/>
        </p:nvSpPr>
        <p:spPr>
          <a:xfrm>
            <a:off x="4572000" y="2667001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ছড়ার মাধ্যমে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01A4D7-4F23-0544-9009-D104C5AC4F0E}"/>
              </a:ext>
            </a:extLst>
          </p:cNvPr>
          <p:cNvSpPr txBox="1"/>
          <p:nvPr/>
        </p:nvSpPr>
        <p:spPr>
          <a:xfrm>
            <a:off x="1933832" y="1066800"/>
            <a:ext cx="8153400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নতুন কারো সাথে আমাদের দেখা হলে আমরা প্রথমে কী করি?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0157FD-6082-4647-9AAB-67B11B4A06E6}"/>
              </a:ext>
            </a:extLst>
          </p:cNvPr>
          <p:cNvSpPr txBox="1"/>
          <p:nvPr/>
        </p:nvSpPr>
        <p:spPr>
          <a:xfrm>
            <a:off x="1940010" y="2819400"/>
            <a:ext cx="8229600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কারো সাথে পরিচিত হতে আমরা প্রথমে কী করি?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34EA29-17B0-884E-84E2-3D98D3231EAC}"/>
              </a:ext>
            </a:extLst>
          </p:cNvPr>
          <p:cNvSpPr txBox="1"/>
          <p:nvPr/>
        </p:nvSpPr>
        <p:spPr>
          <a:xfrm>
            <a:off x="1940010" y="4572001"/>
            <a:ext cx="82296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প্রথমে নিজের নাম বলি।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68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114800" y="609600"/>
            <a:ext cx="4495800" cy="1219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24400" y="762001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পাঠ ঘোষনা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362200" y="2743200"/>
            <a:ext cx="7543800" cy="22860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62400" y="3048000"/>
            <a:ext cx="457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আমার পরিচয়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8600" y="609601"/>
            <a:ext cx="44958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পাঠ উপস্থাপনা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53840" y="1752601"/>
            <a:ext cx="4343400" cy="4828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14800" y="563019"/>
            <a:ext cx="42672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শিক্ষক নিজের পরিচয়  বলবে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600200"/>
            <a:ext cx="7620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3810000" y="1829926"/>
            <a:ext cx="33528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সুলতানুল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আরেফীন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8200" y="2545081"/>
            <a:ext cx="29718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জো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বেগম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1269" y="3406141"/>
            <a:ext cx="35052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আমজাদ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হোসেন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00600" y="4214455"/>
            <a:ext cx="5181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গুরুদাসপুর মডেল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সরকারি প্রাথমিক বিদ্যালয়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91269" y="4997352"/>
            <a:ext cx="43434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বাংলাদেশ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0" y="457201"/>
            <a:ext cx="6172200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bn-BD" sz="4400" dirty="0"/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PTI-\Desktop\Mahbub\picture\partnerships-templ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8522" y="1524001"/>
            <a:ext cx="3726279" cy="3014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542</TotalTime>
  <Words>140</Words>
  <Application>Microsoft Office PowerPoint</Application>
  <PresentationFormat>Widescreen</PresentationFormat>
  <Paragraphs>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Franklin Gothic Book</vt:lpstr>
      <vt:lpstr>NikoshBAN</vt:lpstr>
      <vt:lpstr>Perpetua</vt:lpstr>
      <vt:lpstr>Vrinda</vt:lpstr>
      <vt:lpstr>Wingdings 2</vt:lpstr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PTI-</dc:creator>
  <cp:lastModifiedBy>Pilot PC</cp:lastModifiedBy>
  <cp:revision>68</cp:revision>
  <dcterms:created xsi:type="dcterms:W3CDTF">2006-08-16T00:00:00Z</dcterms:created>
  <dcterms:modified xsi:type="dcterms:W3CDTF">2019-12-06T14:42:09Z</dcterms:modified>
</cp:coreProperties>
</file>