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2" r:id="rId3"/>
    <p:sldId id="290" r:id="rId4"/>
    <p:sldId id="284" r:id="rId5"/>
    <p:sldId id="260" r:id="rId6"/>
    <p:sldId id="287" r:id="rId7"/>
    <p:sldId id="286" r:id="rId8"/>
    <p:sldId id="285" r:id="rId9"/>
    <p:sldId id="291" r:id="rId10"/>
    <p:sldId id="269" r:id="rId11"/>
    <p:sldId id="271" r:id="rId12"/>
    <p:sldId id="265" r:id="rId13"/>
    <p:sldId id="266" r:id="rId14"/>
    <p:sldId id="294" r:id="rId15"/>
    <p:sldId id="267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430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89"/>
  </p:normalViewPr>
  <p:slideViewPr>
    <p:cSldViewPr>
      <p:cViewPr varScale="1">
        <p:scale>
          <a:sx n="103" d="100"/>
          <a:sy n="103" d="100"/>
        </p:scale>
        <p:origin x="17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0600" y="1759056"/>
            <a:ext cx="304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</a:t>
            </a:r>
          </a:p>
          <a:p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IN" sz="54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</a:p>
          <a:p>
            <a:r>
              <a:rPr lang="bn-IN" sz="54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5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540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429000"/>
            <a:ext cx="853440" cy="6170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0CB134-ED2F-174F-9DF3-F3B96F9D5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66800"/>
            <a:ext cx="3429000" cy="42952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438400"/>
            <a:ext cx="5334000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৪১ও ৪২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নংপৃষ্ঠা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খোল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নিরবে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86000"/>
            <a:ext cx="6781800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সবুজদলঃ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১,২,৩,৪,৫,৬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নীলদলঃ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৭,৮,৯,১০,১১,১২ </a:t>
            </a:r>
          </a:p>
          <a:p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হলুদদলঃ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১৩,১৪,১৫,১৬,১৭,১৮  </a:t>
            </a:r>
          </a:p>
        </p:txBody>
      </p:sp>
      <p:sp>
        <p:nvSpPr>
          <p:cNvPr id="3" name="Down Arrow 2"/>
          <p:cNvSpPr/>
          <p:nvPr/>
        </p:nvSpPr>
        <p:spPr>
          <a:xfrm>
            <a:off x="2133600" y="762000"/>
            <a:ext cx="4953000" cy="1371600"/>
          </a:xfrm>
          <a:prstGeom prst="down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954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64920" y="1981200"/>
            <a:ext cx="6629400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সবুজদলঃ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নীলদলঃ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উৎসের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>
                <a:solidFill>
                  <a:srgbClr val="EFF430"/>
                </a:solidFill>
                <a:latin typeface="NikoshBAN" pitchFamily="2" charset="0"/>
                <a:cs typeface="NikoshBAN" pitchFamily="2" charset="0"/>
              </a:rPr>
              <a:t>হলুদদলঃ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উৎসগুলোর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  </a:t>
            </a:r>
          </a:p>
        </p:txBody>
      </p:sp>
      <p:sp>
        <p:nvSpPr>
          <p:cNvPr id="4" name="Down Arrow 3"/>
          <p:cNvSpPr/>
          <p:nvPr/>
        </p:nvSpPr>
        <p:spPr>
          <a:xfrm>
            <a:off x="1524000" y="381000"/>
            <a:ext cx="5867400" cy="1283732"/>
          </a:xfrm>
          <a:prstGeom prst="down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81200"/>
            <a:ext cx="7315200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উৎসর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২।কোন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 </a:t>
            </a:r>
          </a:p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৩।ভূমি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ব্যবহারগুলো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Down Arrow 2"/>
          <p:cNvSpPr/>
          <p:nvPr/>
        </p:nvSpPr>
        <p:spPr>
          <a:xfrm>
            <a:off x="1562100" y="304800"/>
            <a:ext cx="6019800" cy="1524000"/>
          </a:xfrm>
          <a:prstGeom prst="down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en-US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95400"/>
            <a:ext cx="7391400" cy="39703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নিরাময়মূলক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ব্যবস্থাঃ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১।পানির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হলোঃ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নলকুপ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কুয়া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২।পানি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করতে,কাপড়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চোপড়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ধুতে,গোসল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শিল্পকারখানাতে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৩।ভূমিতে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দালান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বানাই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রাস্তাবানাই,গাছ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লাগাই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ফলাই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  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0800000">
            <a:off x="2667000" y="1752600"/>
            <a:ext cx="3276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133600"/>
            <a:ext cx="8229600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বাড়িতে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উৎসের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বাড়িতে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A49192-1B7E-4C45-9780-94F49750D6CE}"/>
              </a:ext>
            </a:extLst>
          </p:cNvPr>
          <p:cNvSpPr/>
          <p:nvPr/>
        </p:nvSpPr>
        <p:spPr>
          <a:xfrm>
            <a:off x="3200400" y="762000"/>
            <a:ext cx="2619628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1219200"/>
            <a:ext cx="6629400" cy="4419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66800" y="5791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95096F-2876-7D49-A216-C44D73FF2122}"/>
              </a:ext>
            </a:extLst>
          </p:cNvPr>
          <p:cNvSpPr/>
          <p:nvPr/>
        </p:nvSpPr>
        <p:spPr>
          <a:xfrm>
            <a:off x="457200" y="2362200"/>
            <a:ext cx="4114800" cy="32316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উপস্থাপনায়ঃ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সুলতানুল আরেফীন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ঝাউপাড়া সরকারি প্রাথমিক বিদ্যালয়</a:t>
            </a:r>
          </a:p>
          <a:p>
            <a:pPr algn="ctr"/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গুরুদাসপুর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নাটোর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5EB40C-108A-9B48-BD19-09747BF16B93}"/>
              </a:ext>
            </a:extLst>
          </p:cNvPr>
          <p:cNvSpPr/>
          <p:nvPr/>
        </p:nvSpPr>
        <p:spPr>
          <a:xfrm>
            <a:off x="4953000" y="2343665"/>
            <a:ext cx="3962400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শ্রেণিঃচতুর্থ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বিষয়ঃপ্রাথমিক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বনজ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bn-IN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সময়ঃ৪৫মিনিট 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396" y="197709"/>
            <a:ext cx="2713404" cy="2362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20bangladesh_600 (2).JPG"/>
          <p:cNvPicPr>
            <a:picLocks noChangeAspect="1"/>
          </p:cNvPicPr>
          <p:nvPr/>
        </p:nvPicPr>
        <p:blipFill>
          <a:blip r:embed="rId3"/>
          <a:srcRect l="6780" r="10470"/>
          <a:stretch>
            <a:fillRect/>
          </a:stretch>
        </p:blipFill>
        <p:spPr>
          <a:xfrm>
            <a:off x="3228202" y="195943"/>
            <a:ext cx="2715397" cy="239485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Bangladesh_Bandarban_08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11015"/>
            <a:ext cx="2743200" cy="23797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58396" y="5371069"/>
            <a:ext cx="865700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বন,ভূমি,পানি,বায়ু,সৌর,কয়লাএগুলো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12" name="Picture 11" descr="02.jpg"/>
          <p:cNvPicPr>
            <a:picLocks noChangeAspect="1"/>
          </p:cNvPicPr>
          <p:nvPr/>
        </p:nvPicPr>
        <p:blipFill>
          <a:blip r:embed="rId5"/>
          <a:srcRect l="4263"/>
          <a:stretch>
            <a:fillRect/>
          </a:stretch>
        </p:blipFill>
        <p:spPr>
          <a:xfrm>
            <a:off x="258396" y="2796442"/>
            <a:ext cx="2713404" cy="23946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 descr="0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8203" y="2802924"/>
            <a:ext cx="2667000" cy="23786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2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2200" y="2802924"/>
            <a:ext cx="2743200" cy="232152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420034"/>
            <a:ext cx="6858000" cy="2590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57400" y="3200400"/>
            <a:ext cx="51816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6371D3-3B80-9E4D-9842-4D8944767B80}"/>
              </a:ext>
            </a:extLst>
          </p:cNvPr>
          <p:cNvSpPr/>
          <p:nvPr/>
        </p:nvSpPr>
        <p:spPr>
          <a:xfrm>
            <a:off x="914400" y="840432"/>
            <a:ext cx="33746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ঘোষনাঃ</a:t>
            </a:r>
            <a: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358" y="0"/>
            <a:ext cx="9156357" cy="6494085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endParaRPr lang="bn-IN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  ১।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  ২।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 </a:t>
            </a: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  ৩।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 4।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 </a:t>
            </a:r>
            <a:endParaRPr lang="en-US" sz="1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3031" y="1524000"/>
            <a:ext cx="2391352" cy="30099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 descr="15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49" y="3176843"/>
            <a:ext cx="2959562" cy="210968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 descr="17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481" y="204888"/>
            <a:ext cx="2845600" cy="235267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1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210594"/>
            <a:ext cx="2959562" cy="23469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2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6548" y="3176843"/>
            <a:ext cx="2786066" cy="21096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04800" y="5486400"/>
            <a:ext cx="858781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করতে,সেচে,গোসলে,কাপর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ধুতে,কারখানাতে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09" y="3429000"/>
            <a:ext cx="4238830" cy="25397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 descr="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139" y="3429000"/>
            <a:ext cx="4038600" cy="25397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 descr="0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789" y="609600"/>
            <a:ext cx="4235549" cy="26032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04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2139" y="685800"/>
            <a:ext cx="4057061" cy="2514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295400" y="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দালান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গাছ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লাগানো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224" y="532241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3470" y="532241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রাস্তা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8509" y="6142169"/>
            <a:ext cx="8839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ভূমিতে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দালান,গাছ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লাগাই,ফসল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ফলাইএবং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রাস্তা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বানাই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4299364" cy="2850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9400" y="1524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3100" y="48006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বালি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সিমেন্ট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দালান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 </a:t>
            </a:r>
          </a:p>
        </p:txBody>
      </p:sp>
      <p:pic>
        <p:nvPicPr>
          <p:cNvPr id="8" name="Picture 7" descr="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143000"/>
            <a:ext cx="4198454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228600"/>
            <a:ext cx="2419350" cy="2667000"/>
          </a:xfrm>
          <a:prstGeom prst="rect">
            <a:avLst/>
          </a:prstGeom>
        </p:spPr>
      </p:pic>
      <p:pic>
        <p:nvPicPr>
          <p:cNvPr id="5" name="Picture 4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7574" y="228600"/>
            <a:ext cx="3020676" cy="2667000"/>
          </a:xfrm>
          <a:prstGeom prst="rect">
            <a:avLst/>
          </a:prstGeom>
        </p:spPr>
      </p:pic>
      <p:pic>
        <p:nvPicPr>
          <p:cNvPr id="6" name="Picture 5" descr="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276600"/>
            <a:ext cx="4343400" cy="2718266"/>
          </a:xfrm>
          <a:prstGeom prst="rect">
            <a:avLst/>
          </a:prstGeom>
        </p:spPr>
      </p:pic>
      <p:pic>
        <p:nvPicPr>
          <p:cNvPr id="7" name="Picture 6" descr="2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276600"/>
            <a:ext cx="4057650" cy="2694214"/>
          </a:xfrm>
          <a:prstGeom prst="rect">
            <a:avLst/>
          </a:prstGeom>
        </p:spPr>
      </p:pic>
      <p:pic>
        <p:nvPicPr>
          <p:cNvPr id="8" name="Picture 7" descr="1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400" y="228600"/>
            <a:ext cx="2819400" cy="2667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621166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উৎসগুলোঃনলকূপ,পাম্প,নদী,কূপ,ঝরনা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318</Words>
  <Application>Microsoft Macintosh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Microsoft Office User</cp:lastModifiedBy>
  <cp:revision>143</cp:revision>
  <dcterms:created xsi:type="dcterms:W3CDTF">2006-08-16T00:00:00Z</dcterms:created>
  <dcterms:modified xsi:type="dcterms:W3CDTF">2019-12-07T05:58:45Z</dcterms:modified>
</cp:coreProperties>
</file>