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4" r:id="rId7"/>
    <p:sldId id="265" r:id="rId8"/>
    <p:sldId id="260" r:id="rId9"/>
    <p:sldId id="263" r:id="rId10"/>
    <p:sldId id="262" r:id="rId11"/>
    <p:sldId id="266" r:id="rId12"/>
    <p:sldId id="267" r:id="rId13"/>
    <p:sldId id="268" r:id="rId14"/>
    <p:sldId id="272" r:id="rId15"/>
    <p:sldId id="269" r:id="rId16"/>
    <p:sldId id="273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3"/>
  </p:normalViewPr>
  <p:slideViewPr>
    <p:cSldViewPr snapToGrid="0">
      <p:cViewPr varScale="1">
        <p:scale>
          <a:sx n="88" d="100"/>
          <a:sy n="88" d="100"/>
        </p:scale>
        <p:origin x="184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579B-C662-4D26-8444-3E74BDF6735A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96B8-8AAF-4182-B4B2-04A6D1F08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4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579B-C662-4D26-8444-3E74BDF6735A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96B8-8AAF-4182-B4B2-04A6D1F08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6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579B-C662-4D26-8444-3E74BDF6735A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96B8-8AAF-4182-B4B2-04A6D1F08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579B-C662-4D26-8444-3E74BDF6735A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96B8-8AAF-4182-B4B2-04A6D1F08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9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579B-C662-4D26-8444-3E74BDF6735A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96B8-8AAF-4182-B4B2-04A6D1F08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1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579B-C662-4D26-8444-3E74BDF6735A}" type="datetimeFigureOut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96B8-8AAF-4182-B4B2-04A6D1F08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8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579B-C662-4D26-8444-3E74BDF6735A}" type="datetimeFigureOut">
              <a:rPr lang="en-US" smtClean="0"/>
              <a:t>8/14/19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96B8-8AAF-4182-B4B2-04A6D1F08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579B-C662-4D26-8444-3E74BDF6735A}" type="datetimeFigureOut">
              <a:rPr lang="en-US" smtClean="0"/>
              <a:t>8/14/19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96B8-8AAF-4182-B4B2-04A6D1F08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3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579B-C662-4D26-8444-3E74BDF6735A}" type="datetimeFigureOut">
              <a:rPr lang="en-US" smtClean="0"/>
              <a:t>8/14/19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96B8-8AAF-4182-B4B2-04A6D1F08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4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579B-C662-4D26-8444-3E74BDF6735A}" type="datetimeFigureOut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96B8-8AAF-4182-B4B2-04A6D1F08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6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579B-C662-4D26-8444-3E74BDF6735A}" type="datetimeFigureOut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96B8-8AAF-4182-B4B2-04A6D1F08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F579B-C662-4D26-8444-3E74BDF6735A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A96B8-8AAF-4182-B4B2-04A6D1F08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8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73058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7305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96" y="344775"/>
            <a:ext cx="5846163" cy="3507698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595672" y="1813811"/>
            <a:ext cx="495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 </a:t>
            </a:r>
          </a:p>
          <a:p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সকাল </a:t>
            </a:r>
          </a:p>
          <a:p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সোনামনিরা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41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64" y="218216"/>
            <a:ext cx="5645591" cy="322952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6"/>
          <a:stretch/>
        </p:blipFill>
        <p:spPr>
          <a:xfrm>
            <a:off x="6640645" y="3710927"/>
            <a:ext cx="5271942" cy="299904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8387"/>
          <a:stretch/>
        </p:blipFill>
        <p:spPr>
          <a:xfrm>
            <a:off x="6640644" y="218217"/>
            <a:ext cx="5271944" cy="327449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7"/>
          <a:stretch/>
        </p:blipFill>
        <p:spPr>
          <a:xfrm>
            <a:off x="395445" y="3665951"/>
            <a:ext cx="5615610" cy="304402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383709" y="2420911"/>
            <a:ext cx="374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সূর্য কিরণ দিচ্ছে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93004" y="555703"/>
            <a:ext cx="18195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সূর্য 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খাড়াভাবে 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কিরণ 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দিচ্ছে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4439" y="5386532"/>
            <a:ext cx="5156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সূর্যের প্রচণ্ড </a:t>
            </a:r>
          </a:p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কিরণে মাটি ফেটে গেছে 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40644" y="5512932"/>
            <a:ext cx="5156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সূর্যের প্রচণ্ড </a:t>
            </a:r>
          </a:p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কিরণে পৃথিবী রুক্ষ হয়ে গেছে 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022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04340" y="1813809"/>
            <a:ext cx="10448144" cy="1323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সূর্যের তাপের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পাল্টায়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নিয়ামক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1801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4931"/>
            <a:ext cx="12192000" cy="675306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15" y="242184"/>
            <a:ext cx="5270606" cy="299155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007" y="242184"/>
            <a:ext cx="5906122" cy="299155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25" y="3370991"/>
            <a:ext cx="5285595" cy="329963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007" y="3370991"/>
            <a:ext cx="6041033" cy="329963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92710" y="2348257"/>
            <a:ext cx="5156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সূর্যের প্রচণ্ড </a:t>
            </a:r>
          </a:p>
          <a:p>
            <a:pPr algn="ctr"/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কিরণে বায়ূর চাপের পরিবর্তন ঘটেছে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6136" y="2660394"/>
            <a:ext cx="5156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বায়ূ হালকা হয়ে  উপরে ঊঠে যাচ্ছে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77574" y="6038132"/>
            <a:ext cx="4257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বায়ূর ঊচ্চ চাপ নিম্নচাপের দিকে ধাবিত হচ্ছে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214" y="6038132"/>
            <a:ext cx="5156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বায়ূর চাপের কারণে বায়ূ স্থান পরিবর্তন করছে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20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04340" y="1813809"/>
            <a:ext cx="10448144" cy="13234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বায়ূর চাপও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আবহাওয়ার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রিবর্তন ঘটায়,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নিয়ামক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7052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132666-ABE7-8348-8756-F64580F12FDB}"/>
              </a:ext>
            </a:extLst>
          </p:cNvPr>
          <p:cNvSpPr/>
          <p:nvPr/>
        </p:nvSpPr>
        <p:spPr>
          <a:xfrm>
            <a:off x="4695568" y="271609"/>
            <a:ext cx="2743200" cy="7290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AD5A9F-0448-9F46-8DC9-5099E19075E5}"/>
              </a:ext>
            </a:extLst>
          </p:cNvPr>
          <p:cNvSpPr/>
          <p:nvPr/>
        </p:nvSpPr>
        <p:spPr>
          <a:xfrm>
            <a:off x="308919" y="1754659"/>
            <a:ext cx="1729946" cy="7290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দল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2004AA-83AA-7242-B106-E96E124817AF}"/>
              </a:ext>
            </a:extLst>
          </p:cNvPr>
          <p:cNvSpPr/>
          <p:nvPr/>
        </p:nvSpPr>
        <p:spPr>
          <a:xfrm>
            <a:off x="308919" y="3886198"/>
            <a:ext cx="1729946" cy="7290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দল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BA780-1950-8249-AA2A-30C37B6BD53B}"/>
              </a:ext>
            </a:extLst>
          </p:cNvPr>
          <p:cNvSpPr/>
          <p:nvPr/>
        </p:nvSpPr>
        <p:spPr>
          <a:xfrm>
            <a:off x="308919" y="5535826"/>
            <a:ext cx="1729946" cy="7290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দল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8FDB66-0483-7F41-BED5-51CBAAB9FFE7}"/>
              </a:ext>
            </a:extLst>
          </p:cNvPr>
          <p:cNvSpPr txBox="1"/>
          <p:nvPr/>
        </p:nvSpPr>
        <p:spPr>
          <a:xfrm>
            <a:off x="2469527" y="1348418"/>
            <a:ext cx="5493895" cy="13849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কোন দিন বৃষ্টি হওয়ার সম্ভাবনা বেশি থাকে?</a:t>
            </a:r>
          </a:p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কেন ভ্যাবসা গরম লাগে?</a:t>
            </a:r>
          </a:p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আবহাওয়া ঠাণ্ডা বা গরম কেন লাগে?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F15CC1-2558-2149-BF70-73A6415DB6EA}"/>
              </a:ext>
            </a:extLst>
          </p:cNvPr>
          <p:cNvSpPr txBox="1"/>
          <p:nvPr/>
        </p:nvSpPr>
        <p:spPr>
          <a:xfrm>
            <a:off x="2469527" y="3773670"/>
            <a:ext cx="5493895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ঠিক দুপুরে গরম বেশি লাগে কেন?</a:t>
            </a:r>
          </a:p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বায়ূ চাপ কখন কমে যায়?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A4432D-FD32-984A-91DC-85C5163CE883}"/>
              </a:ext>
            </a:extLst>
          </p:cNvPr>
          <p:cNvSpPr txBox="1"/>
          <p:nvPr/>
        </p:nvSpPr>
        <p:spPr>
          <a:xfrm>
            <a:off x="2469527" y="5423296"/>
            <a:ext cx="5493895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বায়ূ চাপ কখন বেড়ে যায়?</a:t>
            </a:r>
          </a:p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বায়ূ চাপ কেন বেড়ে যায়?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93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978699" y="321493"/>
            <a:ext cx="2353455" cy="854438"/>
            <a:chOff x="4512040" y="318143"/>
            <a:chExt cx="2353455" cy="854438"/>
          </a:xfrm>
        </p:grpSpPr>
        <p:sp>
          <p:nvSpPr>
            <p:cNvPr id="3" name="Rounded Rectangle 2"/>
            <p:cNvSpPr/>
            <p:nvPr/>
          </p:nvSpPr>
          <p:spPr>
            <a:xfrm>
              <a:off x="4512040" y="318143"/>
              <a:ext cx="2353455" cy="85443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21705" y="391419"/>
              <a:ext cx="18437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অনুশীলন 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17161" y="1497424"/>
            <a:ext cx="5493895" cy="22467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আবহাওয়া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৩ টি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নিয়াম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কের নাম লিখ। </a:t>
            </a:r>
            <a:endParaRPr lang="bn-BD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কোন দিন বৃষ্টি হওয়ার সম্ভাবনা বেশি থাকে?</a:t>
            </a:r>
          </a:p>
          <a:p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কেন ভ্যাবসা গরম লাগে?</a:t>
            </a:r>
          </a:p>
          <a:p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আবহাওয়া ঠাণ্ডা বা গরম কেন লাগে?</a:t>
            </a:r>
          </a:p>
          <a:p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ঠিক দুপুরে গরম বেশি লাগে কেন?</a:t>
            </a:r>
          </a:p>
        </p:txBody>
      </p:sp>
      <p:sp>
        <p:nvSpPr>
          <p:cNvPr id="7" name="Rectangle 6"/>
          <p:cNvSpPr/>
          <p:nvPr/>
        </p:nvSpPr>
        <p:spPr>
          <a:xfrm>
            <a:off x="6528217" y="1490724"/>
            <a:ext cx="5224072" cy="2246769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bn-IN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সূর্যের কিরণ, তাপ, জলীয় বাষ্প । </a:t>
            </a:r>
            <a:endParaRPr lang="bn-BD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যে দিন ভ্যাবসা গরম লাগে।</a:t>
            </a:r>
          </a:p>
          <a:p>
            <a:r>
              <a:rPr lang="bn-IN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বায়ূতে জলীয়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বাষ্পের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পরিমাণ বেড়ে গেলে।</a:t>
            </a:r>
          </a:p>
          <a:p>
            <a:r>
              <a:rPr lang="bn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সূর্যের তাপের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bn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সূর্য মাথার ঊপর খাড়াভাবে কিরণ দেয়।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288369" y="321493"/>
            <a:ext cx="5096656" cy="763547"/>
            <a:chOff x="4512040" y="318143"/>
            <a:chExt cx="2353455" cy="1005189"/>
          </a:xfrm>
        </p:grpSpPr>
        <p:sp>
          <p:nvSpPr>
            <p:cNvPr id="9" name="Rounded Rectangle 8"/>
            <p:cNvSpPr/>
            <p:nvPr/>
          </p:nvSpPr>
          <p:spPr>
            <a:xfrm>
              <a:off x="4512040" y="318143"/>
              <a:ext cx="2353455" cy="85443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21705" y="391419"/>
              <a:ext cx="1843790" cy="93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ঊত্তরগুলো জেনে নিই</a:t>
              </a:r>
              <a:endPara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833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978699" y="321493"/>
            <a:ext cx="2353455" cy="854438"/>
            <a:chOff x="4512040" y="318143"/>
            <a:chExt cx="2353455" cy="854438"/>
          </a:xfrm>
        </p:grpSpPr>
        <p:sp>
          <p:nvSpPr>
            <p:cNvPr id="3" name="Rounded Rectangle 2"/>
            <p:cNvSpPr/>
            <p:nvPr/>
          </p:nvSpPr>
          <p:spPr>
            <a:xfrm>
              <a:off x="4512040" y="318143"/>
              <a:ext cx="2353455" cy="85443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21705" y="391419"/>
              <a:ext cx="18437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17161" y="1497424"/>
            <a:ext cx="5493895" cy="31085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কোন দিন বৃষ্টি হওয়ার সম্ভাবনা বেশি থাকে?</a:t>
            </a:r>
          </a:p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কেন ভ্যাবসা গরম লাগে?</a:t>
            </a:r>
          </a:p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আবহাওয়া ঠাণ্ডা বা গরম কেন লাগে?</a:t>
            </a:r>
          </a:p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ঠিক দুপুরে গরম বেশি লাগে কেন?</a:t>
            </a:r>
          </a:p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বায়ূ চাপ কখন কমে যায়?</a:t>
            </a:r>
          </a:p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বায়ূ চাপ কখন বেড়ে যায়?</a:t>
            </a:r>
          </a:p>
          <a:p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বায়ূ চাপ কেন বেড়ে যায়?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28217" y="1490724"/>
            <a:ext cx="5224072" cy="3108543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যে দিন ভ্যাবসা গরম লাগে।</a:t>
            </a:r>
          </a:p>
          <a:p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বায়ূতে জলীয়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বাষ্পের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পরিমাণ বেড়ে গেলে।</a:t>
            </a:r>
          </a:p>
          <a:p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সূর্যের তাপের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সূর্য মাথার ঊপর খাড়াভাবে কিরণ দেয়।</a:t>
            </a:r>
          </a:p>
          <a:p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কোন জায়গার বায়ূর ঘনত্ব কমে গেলে।</a:t>
            </a:r>
          </a:p>
          <a:p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কোন জায়গার বায়ূর ঘনত্ব  বেড়ে গেলে।</a:t>
            </a:r>
          </a:p>
          <a:p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সূর্যের তাপের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bn-BD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288369" y="321493"/>
            <a:ext cx="5096656" cy="763547"/>
            <a:chOff x="4512040" y="318143"/>
            <a:chExt cx="2353455" cy="1005189"/>
          </a:xfrm>
        </p:grpSpPr>
        <p:sp>
          <p:nvSpPr>
            <p:cNvPr id="9" name="Rounded Rectangle 8"/>
            <p:cNvSpPr/>
            <p:nvPr/>
          </p:nvSpPr>
          <p:spPr>
            <a:xfrm>
              <a:off x="4512040" y="318143"/>
              <a:ext cx="2353455" cy="85443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21705" y="391419"/>
              <a:ext cx="1843790" cy="93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ঊত্তরগুলো জেনে নিই</a:t>
              </a:r>
              <a:endPara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727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8269" y="1169234"/>
            <a:ext cx="7210269" cy="499172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70424" y="2656510"/>
            <a:ext cx="2728210" cy="132343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কাল দেখা হবে।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770" y="1524815"/>
            <a:ext cx="3876754" cy="388663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85050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7999" y="1908748"/>
            <a:ext cx="7183395" cy="255454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সুলতানুল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আরেফীন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গুরুদাসপুর মডেল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গুরুদাসপুর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নাটোর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57600" y="545267"/>
            <a:ext cx="4572000" cy="762000"/>
          </a:xfrm>
          <a:prstGeom prst="roundRect">
            <a:avLst>
              <a:gd name="adj" fmla="val 26503"/>
            </a:avLst>
          </a:prstGeom>
          <a:pattFill prst="pct20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31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13348" y="495300"/>
            <a:ext cx="5635052" cy="1981200"/>
          </a:xfrm>
          <a:prstGeom prst="round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৫ম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প্রাথমিক বিজ্ঞান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13348" y="2885607"/>
            <a:ext cx="6858000" cy="2667000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: 40 </a:t>
            </a:r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 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4696" y="914398"/>
            <a:ext cx="3487711" cy="500448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9396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58584" y="617096"/>
            <a:ext cx="7914806" cy="1538883"/>
          </a:xfrm>
          <a:prstGeom prst="rect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পাঠের শিরোনাম 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bn-BD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আবহাওয়া ও জলবায়ূ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3455232" y="3131562"/>
            <a:ext cx="5410200" cy="1200329"/>
          </a:xfrm>
          <a:prstGeom prst="rect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পাঠের অংশ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নিয়ামক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  </a:t>
            </a:r>
            <a:r>
              <a:rPr lang="bn-BD" sz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bn-BD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৭</a:t>
            </a:r>
            <a:r>
              <a:rPr lang="en-US" sz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1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57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077325" y="344774"/>
            <a:ext cx="3237875" cy="1334125"/>
            <a:chOff x="3477718" y="269823"/>
            <a:chExt cx="3237875" cy="1334125"/>
          </a:xfrm>
        </p:grpSpPr>
        <p:sp>
          <p:nvSpPr>
            <p:cNvPr id="4" name="Rounded Rectangle 3"/>
            <p:cNvSpPr/>
            <p:nvPr/>
          </p:nvSpPr>
          <p:spPr>
            <a:xfrm>
              <a:off x="3477718" y="269823"/>
              <a:ext cx="3237875" cy="133412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37481" y="463022"/>
              <a:ext cx="2595796" cy="92333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692045" y="2394679"/>
            <a:ext cx="11017771" cy="3747541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13.1.1AvenvIqv I </a:t>
            </a:r>
            <a:r>
              <a:rPr lang="en-US" dirty="0" err="1"/>
              <a:t>Rjevqyi</a:t>
            </a:r>
            <a:r>
              <a:rPr lang="en-US" dirty="0"/>
              <a:t> </a:t>
            </a:r>
            <a:r>
              <a:rPr lang="en-US" dirty="0" err="1"/>
              <a:t>g‡a</a:t>
            </a:r>
            <a:r>
              <a:rPr lang="en-US" dirty="0"/>
              <a:t>¨ </a:t>
            </a:r>
            <a:r>
              <a:rPr lang="en-US" dirty="0" err="1"/>
              <a:t>m¤úK</a:t>
            </a:r>
            <a:r>
              <a:rPr lang="en-US" dirty="0"/>
              <a:t>© </a:t>
            </a:r>
            <a:r>
              <a:rPr lang="en-US" dirty="0" err="1"/>
              <a:t>eY©bv</a:t>
            </a:r>
            <a:r>
              <a:rPr lang="en-US" dirty="0"/>
              <a:t> </a:t>
            </a:r>
            <a:r>
              <a:rPr lang="en-US" dirty="0" err="1"/>
              <a:t>Ki‡Z</a:t>
            </a:r>
            <a:r>
              <a:rPr lang="en-US" dirty="0"/>
              <a:t> </a:t>
            </a:r>
            <a:r>
              <a:rPr lang="en-US" dirty="0" err="1"/>
              <a:t>cvi‡e</a:t>
            </a:r>
            <a:r>
              <a:rPr lang="en-US" dirty="0"/>
              <a:t>|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1809" y="3082792"/>
            <a:ext cx="10475627" cy="23698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১৩.১.১- আবহাওয়া ও জলবায়ূর মধ্যে সম্পর্ক বর্ণনা করতে পারবে।</a:t>
            </a: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১৩১.২ -আবহাওয়া ও জলবায়ূর মধ্যে পার্থক্য করতে পারবে।</a:t>
            </a:r>
          </a:p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১৩.2.1 -আবহাওয়ার নিয়ামক সমূহের নাম বলতে পারবে।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শিখনফলটির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 কন্টেন তৈরি করা হল)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51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349115" y="914400"/>
            <a:ext cx="9413823" cy="45869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35107" y="2838563"/>
            <a:ext cx="4841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https://www.youtube.com/watch?v=fLf9Fm_Y-h8</a:t>
            </a:r>
          </a:p>
        </p:txBody>
      </p:sp>
    </p:spTree>
    <p:extLst>
      <p:ext uri="{BB962C8B-B14F-4D97-AF65-F5344CB8AC3E}">
        <p14:creationId xmlns:p14="http://schemas.microsoft.com/office/powerpoint/2010/main" val="204749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583" y="1490270"/>
            <a:ext cx="5036695" cy="4267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04" y="554631"/>
            <a:ext cx="5936105" cy="614596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417756" y="43286"/>
            <a:ext cx="4512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91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91" y="134912"/>
            <a:ext cx="5366480" cy="320789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174" y="134912"/>
            <a:ext cx="6360826" cy="320789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90" y="3453359"/>
            <a:ext cx="5420681" cy="329408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980" y="3477719"/>
            <a:ext cx="5639159" cy="329408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578308" y="2068643"/>
            <a:ext cx="1169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09483" y="2173574"/>
            <a:ext cx="1963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ঝড়-বৃষ্টি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2772" y="5908380"/>
            <a:ext cx="1169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ঘাম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9015" y="5824118"/>
            <a:ext cx="4032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ভ্যাবসা গর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ঘাম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7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80" y="224853"/>
            <a:ext cx="5420682" cy="439211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007" y="224852"/>
            <a:ext cx="6273085" cy="439211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24455" y="5126636"/>
            <a:ext cx="10448144" cy="13234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জলীয়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বাষ্পের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পাল্টায়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নিয়ামক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83708" y="2420911"/>
            <a:ext cx="2768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জলীয়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বাষ্প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28372" y="2271449"/>
            <a:ext cx="2768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জলীয়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বাষ্প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412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512</Words>
  <Application>Microsoft Macintosh PowerPoint</Application>
  <PresentationFormat>Widescreen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SULTAN-UL AREFIN</dc:creator>
  <cp:lastModifiedBy>Microsoft Office User</cp:lastModifiedBy>
  <cp:revision>37</cp:revision>
  <dcterms:created xsi:type="dcterms:W3CDTF">2015-09-15T03:55:01Z</dcterms:created>
  <dcterms:modified xsi:type="dcterms:W3CDTF">2019-08-14T03:45:09Z</dcterms:modified>
</cp:coreProperties>
</file>