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8" r:id="rId3"/>
    <p:sldId id="259" r:id="rId4"/>
    <p:sldId id="261" r:id="rId5"/>
    <p:sldId id="262" r:id="rId6"/>
    <p:sldId id="268" r:id="rId7"/>
    <p:sldId id="266" r:id="rId8"/>
    <p:sldId id="263" r:id="rId9"/>
    <p:sldId id="264" r:id="rId10"/>
    <p:sldId id="293" r:id="rId11"/>
    <p:sldId id="265" r:id="rId12"/>
    <p:sldId id="289" r:id="rId13"/>
    <p:sldId id="291" r:id="rId14"/>
    <p:sldId id="269" r:id="rId15"/>
    <p:sldId id="270" r:id="rId16"/>
    <p:sldId id="29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2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C975F-4D05-4AFB-90AC-82C317EF4BAC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3CD2E-EBDE-42BA-A735-8B590B02F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3CD2E-EBDE-42BA-A735-8B590B02FD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EF57CF-3765-413C-BA5E-6380C84DF9C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4DA335-F833-42D7-9461-6435B8E0C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F57CF-3765-413C-BA5E-6380C84DF9C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DA335-F833-42D7-9461-6435B8E0C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F57CF-3765-413C-BA5E-6380C84DF9C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DA335-F833-42D7-9461-6435B8E0C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F57CF-3765-413C-BA5E-6380C84DF9C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DA335-F833-42D7-9461-6435B8E0C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F57CF-3765-413C-BA5E-6380C84DF9C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DA335-F833-42D7-9461-6435B8E0C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F57CF-3765-413C-BA5E-6380C84DF9C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DA335-F833-42D7-9461-6435B8E0C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F57CF-3765-413C-BA5E-6380C84DF9C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DA335-F833-42D7-9461-6435B8E0C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F57CF-3765-413C-BA5E-6380C84DF9C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DA335-F833-42D7-9461-6435B8E0C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F57CF-3765-413C-BA5E-6380C84DF9C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DA335-F833-42D7-9461-6435B8E0C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EF57CF-3765-413C-BA5E-6380C84DF9C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DA335-F833-42D7-9461-6435B8E0C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EF57CF-3765-413C-BA5E-6380C84DF9C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4DA335-F833-42D7-9461-6435B8E0C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EF57CF-3765-413C-BA5E-6380C84DF9C4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4DA335-F833-42D7-9461-6435B8E0C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107.182.169.124/uploads/2015/07/06/2015_07_06_08_17_16_1XXBBaJxd9VKXAsq3dsYfIESZFP4Ub_original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107.182.169.124/uploads/2015/07/06/2015_07_06_08_17_31_YjEEV5gl2CK6w3uGCrJTIasiyY4qnX_original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107.182.169.124/uploads/2015/07/06/2015_07_06_08_17_34_6MERgrkQmHfnZUrhsO69FBIdZRSNaj_original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107.182.169.124/uploads/2015/07/06/2015_07_06_08_17_37_qrUgX3vx9pBoveLpKl7fbbkEXbs4nn_original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107.182.169.124/uploads/2015/07/06/2015_07_06_08_17_39_oJk5hiH8HuVNRlSfY0vSdclR2NxxdN_original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107.182.169.124/uploads/2015/07/06/2015_07_06_08_17_41_y8OqljLesAgiZrN7XIJh7jwtpXHTHn_original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107.182.169.124/uploads/2015/07/06/2015_07_06_08_17_44_0jeHyph5on2AwtLvNWMbrJSanVz3lD_original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107.182.169.124/uploads/2015/07/06/2015_07_06_08_17_47_2c2PZIhYWD0LVc2B0n1qDd68svmRj4_original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107.182.169.124/uploads/2015/07/06/2015_07_06_08_17_49_u2DZmnc5q3ypUgY550fjpBKZlZkqlG_original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107.182.169.124/uploads/2015/07/06/2015_07_06_08_17_52_mQIUXdEu23mjOWZKLsdg7uvwibeGkT_original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107.182.169.124/uploads/2015/07/06/2015_07_06_08_17_54_KD6sC7QrgGnfS70PKvE8sm6BytttcP_origina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107.182.169.124/uploads/2015/07/06/2015_07_06_08_17_52_mQIUXdEu23mjOWZKLsdg7uvwibeGkT_original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107.182.169.124/uploads/2015/07/06/2015_07_06_08_17_56_78gxkpShhhFKyet7ODSv6O5eu1HgZR_original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107.182.169.124/uploads/2015/07/06/2015_07_06_08_18_01_qfFJq0GKRK5XADfUGldumOsZhMlegi_original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107.182.169.124/uploads/2015/07/06/2015_07_06_08_18_04_zLtR5rsuzwpaRiI7slYEFdJpkwADVz_original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107.182.169.124/uploads/2015/07/06/2015_07_06_08_18_06_L0u8zXa5F2NbbrmeY0A4H3oL3FJFvl_original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107.182.169.124/uploads/2015/07/06/2015_07_06_08_18_08_0mxtmksF6IxlyYbwweHffPcwvJrQuS_original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107.182.169.124/uploads/2015/07/06/2015_07_06_08_18_10_xyA8CoW22uyyErIC0CWrKVTVcKvqr9_original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107.182.169.124/uploads/2015/07/06/2015_07_06_08_18_04_zLtR5rsuzwpaRiI7slYEFdJpkwADVz_original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hamu\shamu\pictur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315200"/>
          </a:xfrm>
          <a:prstGeom prst="rect">
            <a:avLst/>
          </a:prstGeom>
          <a:noFill/>
        </p:spPr>
      </p:pic>
      <p:sp>
        <p:nvSpPr>
          <p:cNvPr id="5" name="24-Point Star 4"/>
          <p:cNvSpPr/>
          <p:nvPr/>
        </p:nvSpPr>
        <p:spPr>
          <a:xfrm rot="18951287">
            <a:off x="747787" y="668437"/>
            <a:ext cx="3657600" cy="5741120"/>
          </a:xfrm>
          <a:prstGeom prst="star24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C00000"/>
                </a:solidFill>
              </a:rPr>
              <a:t>স্বাগতম</a:t>
            </a:r>
            <a:endParaRPr lang="en-US" sz="11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14 -0.51052 C -0.50139 -0.47746 -0.5066 -0.44277 -0.51823 -0.41202 C -0.53125 -0.37757 -0.5151 -0.42335 -0.52743 -0.39353 C -0.53455 -0.37642 -0.53854 -0.35838 -0.5474 -0.34243 C -0.55035 -0.33064 -0.55729 -0.31954 -0.56285 -0.3096 C -0.56493 -0.30127 -0.5691 -0.29503 -0.57205 -0.28717 C -0.57483 -0.2726 -0.5809 -0.26104 -0.58594 -0.24809 C -0.58837 -0.24185 -0.59358 -0.22983 -0.59358 -0.2296 C -0.5967 -0.21734 -0.60434 -0.2067 -0.61042 -0.19699 C -0.61632 -0.18821 -0.61875 -0.17827 -0.62292 -0.16832 C -0.62552 -0.16185 -0.62899 -0.15584 -0.63212 -0.14983 C -0.63507 -0.14428 -0.64132 -0.13341 -0.64132 -0.13318 C -0.64323 -0.1237 -0.64774 -0.12023 -0.65052 -0.11098 C -0.65295 -0.10289 -0.65451 -0.09179 -0.65816 -0.08416 C -0.66545 -0.0689 -0.66319 -0.07977 -0.66736 -0.0659 C -0.66858 -0.06173 -0.66927 -0.05757 -0.67049 -0.05341 C -0.67257 -0.0467 -0.67465 -0.03977 -0.67674 -0.03306 C -0.67951 -0.02405 -0.68316 -0.01549 -0.68594 -0.00647 L -0.68594 -0.00624 C -0.69253 0.0289 -0.70469 0.06243 -0.7151 0.09595 C -0.71667 0.11306 -0.71667 0.10682 -0.71667 0.11445 C -0.70399 0.12763 -0.68003 0.12879 -0.66441 0.13295 C -0.62726 0.14312 -0.58976 0.15931 -0.55347 0.17387 C -0.52986 0.18335 -0.55226 0.17803 -0.53056 0.1822 C -0.5191 0.18705 -0.50851 0.1933 -0.49653 0.19653 C -0.48628 0.20301 -0.47726 0.20994 -0.46597 0.21295 C -0.45851 0.21757 -0.45035 0.22035 -0.44288 0.2252 C -0.42604 0.2363 -0.41215 0.2548 -0.39531 0.26613 C -0.37969 0.27653 -0.36545 0.28347 -0.34896 0.29064 C -0.34618 0.29179 -0.3441 0.29526 -0.34132 0.29688 C -0.33889 0.29827 -0.33628 0.29827 -0.33368 0.29896 C -0.3217 0.30659 -0.30903 0.31145 -0.2967 0.31746 C -0.28507 0.32301 -0.27639 0.33457 -0.26441 0.33988 C -0.23351 0.35376 -0.20469 0.3711 -0.17205 0.37665 C -0.15 0.3852 -0.12708 0.39214 -0.10434 0.39723 C -0.07587 0.41619 -0.04705 0.42936 -0.01667 0.44231 C -0.00365 0.44786 0.00747 0.44832 0.02031 0.45457 C 0.05104 0.46936 0.08403 0.49249 0.11563 0.50382 C 0.12569 0.50751 0.13611 0.50913 0.14635 0.51191 C 0.17049 0.51815 0.19358 0.54058 0.21875 0.54058 L 0.56788 -0.32393 L 0.09566 -0.04532 " pathEditMode="relative" rAng="0" ptsTypes="fffffffffffffffffFfffffffffffffffffffffA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ভ্রুন আবরণী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09800"/>
            <a:ext cx="731520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</a:rPr>
              <a:t>প্রত্যেক প্রজাতিতে ভ্রুণের জন্য মাতৃদেহের ভিতর সহজ, স্বাভাবিক ও নিরাপদ পরিবর্ধনের ব্যবস্থা হিসাবে ভ্রুণের চারিদিকে কতগুলো ঝিল্লি বা আবরণ থাকে।তাকে ভ্রুণ আবরণী বলে।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62200" y="152400"/>
            <a:ext cx="6477000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ডিম্বাণুর কাছকাছি একটি শুক্রাণু।  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3733800"/>
            <a:ext cx="17526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নিষেক</a:t>
            </a:r>
            <a:endParaRPr lang="en-US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&quot;No&quot; Symbol 1"/>
          <p:cNvSpPr/>
          <p:nvPr/>
        </p:nvSpPr>
        <p:spPr>
          <a:xfrm>
            <a:off x="304800" y="228600"/>
            <a:ext cx="7772400" cy="64008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প্রায় ৩৬ ঘন্টা পর নিষিক্ত ডিম্বানুর কোষ বিভাজন হয়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&quot;No&quot; Symbol 1"/>
          <p:cNvSpPr/>
          <p:nvPr/>
        </p:nvSpPr>
        <p:spPr>
          <a:xfrm>
            <a:off x="0" y="0"/>
            <a:ext cx="9144000" cy="6629400"/>
          </a:xfrm>
          <a:prstGeom prst="noSmoking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প্রায় ৭২ ঘন্টা পর ১৬ কোষবিশিষ্ট একটি গঠন পরবর্তীতে এটা বলের মত আকার ধারন করে।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1148303">
            <a:off x="0" y="2057400"/>
            <a:ext cx="91440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৫-৬ দিনের মাথায় শুক্রাণুর অবস্থান। একটি ব্লাস্টোসাইটের মধ্যে এই গুচ্ছাকৃতি পায়। অনেকগুলো কোষ তৈরি করে এবং ডিম্বাণুর আরো ভেতরে চলে 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52400"/>
            <a:ext cx="84582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/>
              <a:t>অষ্টম দিন। এটা মূলত জাইগোট, মানবভ্রুণের প্রাথমিক অবস্থা, লেগে আছে জরায়ুর গায়ে 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৪ সপ্তাহ পর হৃদস্পন্দন ও মস্তিষ্কের গঠন শুরু হয়।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457200"/>
            <a:ext cx="9601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/>
              <a:t>ভ্রুণের মস্তিষ্ক তৈরির মুহূর্তে। প্রথমেই এটি তৈরি 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২৪ দিন বয়সী ভ্রুণ। আকৃতি পাচ্ছে কিন্তু কোনো কঙ্কাল তৈরি হয়নি এখনো। ১৮তম দিনে ছোট্ট একটি হৃৎপিণ্ড তৈরি হয় এবং মৃদু ধুক ধুক করতে থাকে।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152400"/>
            <a:ext cx="617219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/>
              <a:t>চতুর্থ সপ্তাহে যেন একটা ব্যাঙাচি 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28601"/>
            <a:ext cx="91440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পঞ্চম সপ্তাহ। আনুমানিক ৯ মিলিমিটার দৈর্ঘ্যের। এই পর্যায়ে মুখ, অক্ষিকোটর, নাসারন্ধ্র এবং মুখগহ্বর স্পষ্ট দেখা যায় 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অষ্টম সপ্তাহ। এই সময়ে ভ্রুণটি দ্রুত বৃদ্ধিপ্রাপ্ত হয়। আর সুরক্ষিত থাকে ফিটাল স্যাক নামে একটি ব্লাডারের মধ্যে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১৫.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অষ্টম সপ্তাহ। এই সময়ে ভ্রুণটি দ্রুত বৃদ্ধিপ্রাপ্ত হয়। আর সুরক্ষিত থাকে ফিটাল স্যাক নামে একটি ব্লাডারের মধ্যে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১৫.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অষ্টম সপ্তাহ। এই সময়ে ভ্রুণটি দ্রুত বৃদ্ধিপ্রাপ্ত হয়। আর সুরক্ষিত থাকে ফিটাল স্যাক নামে একটি ব্লাডারের মধ্যে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১৫.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1430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SolaimanLipi" pitchFamily="65" charset="0"/>
                <a:ea typeface="Times New Roman" pitchFamily="18" charset="0"/>
                <a:cs typeface="SolaimanLipi" pitchFamily="65" charset="0"/>
              </a:rPr>
              <a:t>১৫.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228600"/>
            <a:ext cx="8305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অষ্টম সপ্তাহ। এই সময়ে ভ্রুণটি দ্রুত বৃদ্ধিপ্রাপ্ত হয়। আর সুরক্ষিত থাকে ফিটাল স্যাক নামে একটি ব্লাডারের মধ্যে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5181600"/>
            <a:ext cx="6096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এই অবস্থায় ভ্রুণকে ফিটাস বলে।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5410200"/>
            <a:ext cx="8458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দশম সপ্তাহ। চোখের পাতা আংশিক খোলা। কয়েক দিনের মধ্যেই পুরোটা বন্ধ হয়ে যাবে 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152401"/>
            <a:ext cx="8763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ভ্রুণ ষোড়শ সপ্তাহ। হাত নাড়াচাড়া করার মতো শক্তি পেয়েছে 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28600"/>
            <a:ext cx="91440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উপাস্থি বিশিষ্ট নরম কঙ্কাল। রক্ত পরিবহনের শিরা-উপশিরার জাল এবং পাতলা স্বচ্ছ ত্বক দেখা যাচ্ছে</a:t>
            </a:r>
            <a:r>
              <a:rPr lang="en-US" sz="3200" dirty="0" smtClean="0">
                <a:hlinkClick r:id="rId4"/>
              </a:rPr>
              <a:t> 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5181600"/>
            <a:ext cx="84582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/>
              <a:t>আঠারোতম সপ্তাহ। ১৪ ইঞ্চির মতো দীর্ঘ ভ্রুণ। এই অবস্থায় ভ্রুণ বাইরের শব্দ শুনতে পারে 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5460326"/>
            <a:ext cx="8305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smtClean="0"/>
              <a:t>১৯তম সপ্তাহ। হাত পায়ের নখ হয়েছে </a:t>
            </a:r>
            <a:endParaRPr lang="en-US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28600"/>
            <a:ext cx="9144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বিশ সপ্তাহ। প্রায় ২০ সেন্টিমিটার লম্বা। নরম পশমি লোম সারা শরীরে। একে বলে লানুগো। পুরো মাথা ঢেকে যায়। পরে অবশ্য এতোটা আর থাকে না 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67821" y="385358"/>
            <a:ext cx="4114800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dirty="0" smtClean="0"/>
              <a:t>২৪তম সপ্তাহ </a:t>
            </a:r>
            <a:endParaRPr lang="en-US" sz="6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3057" y="381000"/>
            <a:ext cx="1308371" cy="5170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dirty="0" smtClean="0"/>
              <a:t>২৬তম সপ্তা</a:t>
            </a:r>
          </a:p>
          <a:p>
            <a:r>
              <a:rPr lang="en-US" sz="6600" dirty="0" smtClean="0"/>
              <a:t>হ </a:t>
            </a:r>
            <a:endParaRPr lang="en-US" sz="6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ছয় মাস। এখন একে একটা মানবশিশু হিসেবে সহজেই চেনা যায়। ছোট্ট মানবশিশুটি বাইরের পৃথিবীর আলো দেখার জন্য এখন প্রস্তুত। এর মাথা উল্টে নিচের দিকে আসে। যাতে সহজেই ভূমিষ্ঠ হতে পারে। 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953000"/>
            <a:ext cx="9144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/>
              <a:t> ৩৬ সপ্তাহ। আর মাত্র ৪ সপ্তাহ পরেই অন্ধকার কোটর থেকে আলোর জগতে আসবে শিশু। তারই প্রস্তুতি চলছে 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0" y="0"/>
            <a:ext cx="9144000" cy="6858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৩৮ সপ্তাহে জরায়ুর ভিতর ফিটাসের মাথা নিচের দিকে ঘুরে যায় ভূমিষ্ঠ প্রক্রিয়ার প্রস্তুতি চলতে থাকে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0" y="0"/>
            <a:ext cx="9144000" cy="1371600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মূল্যায়ন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1371600"/>
            <a:ext cx="89154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১।কয় সপ্তাহ পরে ভ্রুণকে ফিটাস বলে? </a:t>
            </a:r>
            <a:endParaRPr lang="en-US" sz="4000" dirty="0"/>
          </a:p>
        </p:txBody>
      </p:sp>
      <p:sp>
        <p:nvSpPr>
          <p:cNvPr id="5" name="Horizontal Scroll 4"/>
          <p:cNvSpPr/>
          <p:nvPr/>
        </p:nvSpPr>
        <p:spPr>
          <a:xfrm>
            <a:off x="0" y="2133600"/>
            <a:ext cx="6096000" cy="8382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উত্তর-৮ সপ্তাহ</a:t>
            </a:r>
            <a:endParaRPr lang="en-US" sz="4400" dirty="0"/>
          </a:p>
        </p:txBody>
      </p:sp>
      <p:sp>
        <p:nvSpPr>
          <p:cNvPr id="6" name="Horizontal Scroll 5"/>
          <p:cNvSpPr/>
          <p:nvPr/>
        </p:nvSpPr>
        <p:spPr>
          <a:xfrm>
            <a:off x="0" y="2743200"/>
            <a:ext cx="88392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২।কখন নিষিক্ত ডিম্বানুর কোষ বিভাজন ঘটে?</a:t>
            </a:r>
            <a:endParaRPr lang="en-US" sz="3600" dirty="0"/>
          </a:p>
        </p:txBody>
      </p:sp>
      <p:sp>
        <p:nvSpPr>
          <p:cNvPr id="7" name="Horizontal Scroll 6"/>
          <p:cNvSpPr/>
          <p:nvPr/>
        </p:nvSpPr>
        <p:spPr>
          <a:xfrm>
            <a:off x="0" y="3581400"/>
            <a:ext cx="6172200" cy="838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উত্তর-প্রায় ৩৬ঘন্টা পর</a:t>
            </a:r>
            <a:endParaRPr lang="en-US" sz="4000" dirty="0"/>
          </a:p>
        </p:txBody>
      </p:sp>
      <p:sp>
        <p:nvSpPr>
          <p:cNvPr id="8" name="Horizontal Scroll 7"/>
          <p:cNvSpPr/>
          <p:nvPr/>
        </p:nvSpPr>
        <p:spPr>
          <a:xfrm>
            <a:off x="0" y="4267200"/>
            <a:ext cx="86106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৩।কয় সপ্তাহ পর হৃদস্পন্দন ও মস্তিস্কের গঠন শুরু হয়?</a:t>
            </a:r>
            <a:endParaRPr lang="en-US" sz="3200" dirty="0"/>
          </a:p>
        </p:txBody>
      </p:sp>
      <p:sp>
        <p:nvSpPr>
          <p:cNvPr id="9" name="Horizontal Scroll 8"/>
          <p:cNvSpPr/>
          <p:nvPr/>
        </p:nvSpPr>
        <p:spPr>
          <a:xfrm>
            <a:off x="0" y="5029200"/>
            <a:ext cx="6248400" cy="9144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উত্তর-৪ সপ্তাহ পর</a:t>
            </a:r>
            <a:endParaRPr lang="en-US" sz="4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oon 2"/>
          <p:cNvSpPr/>
          <p:nvPr/>
        </p:nvSpPr>
        <p:spPr>
          <a:xfrm rot="16200000">
            <a:off x="1524000" y="-990600"/>
            <a:ext cx="5943600" cy="86868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90600" y="152400"/>
            <a:ext cx="9906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 smtClean="0"/>
              <a:t>ধ</a:t>
            </a:r>
            <a:endParaRPr lang="en-US" sz="11500" dirty="0"/>
          </a:p>
        </p:txBody>
      </p:sp>
      <p:sp>
        <p:nvSpPr>
          <p:cNvPr id="5" name="Rectangle 4"/>
          <p:cNvSpPr/>
          <p:nvPr/>
        </p:nvSpPr>
        <p:spPr>
          <a:xfrm>
            <a:off x="-1066800" y="1524000"/>
            <a:ext cx="10668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ন্য</a:t>
            </a:r>
            <a:endParaRPr lang="en-US" sz="9600" dirty="0"/>
          </a:p>
        </p:txBody>
      </p:sp>
      <p:sp>
        <p:nvSpPr>
          <p:cNvPr id="6" name="Rectangle 5"/>
          <p:cNvSpPr/>
          <p:nvPr/>
        </p:nvSpPr>
        <p:spPr>
          <a:xfrm>
            <a:off x="-1219200" y="2819400"/>
            <a:ext cx="12192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বা</a:t>
            </a:r>
            <a:endParaRPr lang="en-US" sz="9600" dirty="0"/>
          </a:p>
        </p:txBody>
      </p:sp>
      <p:sp>
        <p:nvSpPr>
          <p:cNvPr id="7" name="Rectangle 6"/>
          <p:cNvSpPr/>
          <p:nvPr/>
        </p:nvSpPr>
        <p:spPr>
          <a:xfrm>
            <a:off x="-1295400" y="4114800"/>
            <a:ext cx="12954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দ</a:t>
            </a:r>
            <a:endParaRPr lang="en-US" sz="13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3677 C 0.24688 0.02035 0.43959 0.00416 0.52257 -0.00347 C 0.60556 -0.0111 0.54792 -0.00855 0.55261 -0.0097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0.00139 C 0.27864 -0.00578 0.48941 -0.01295 0.57396 -0.01549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09 0.00717 C 0.28855 0.00717 0.504 0.00717 0.59045 0.01133 C 0.67691 0.01549 0.59202 0.02914 0.59202 0.0326 " pathEditMode="relative" ptsTypes="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9 0.01041 C 0.29548 0.02728 0.51875 0.04416 0.61059 0.05249 C 0.70243 0.06081 0.61927 0.05965 0.62326 0.06104 C 0.62725 0.06243 0.63073 0.06174 0.63437 0.06104 " pathEditMode="relative" ptsTypes="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:\shamu\shamu\picture\boo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8915400" cy="66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1371600" y="1066800"/>
            <a:ext cx="137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জী</a:t>
            </a:r>
          </a:p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ব</a:t>
            </a:r>
          </a:p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বি</a:t>
            </a:r>
          </a:p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জ্ঞা</a:t>
            </a:r>
          </a:p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0" y="762001"/>
            <a:ext cx="1295400" cy="533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স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ম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য়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৪০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মি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নি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ট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921 -0.52546 C -0.63455 -0.13912 -0.7599 0.24769 -0.60139 0.41667 C -0.44306 0.58588 0.34218 0.5588 0.44236 0.48935 C 0.54253 0.42014 0.27135 0.20996 4.72222E-6 -2.96296E-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-0.04861 C 0.16267 0.0706 0.26858 0.19051 0.28021 0.21829 C 0.29184 0.24584 -0.025 0.1706 0.12708 0.11875 C 0.27917 0.06667 1.07101 -0.18773 1.19271 -0.09467 C 1.31441 -0.00139 0.99653 0.65996 0.85677 0.67963 C 0.71701 0.7 0.53524 0.36181 0.35365 0.02408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2 -0.00833 C -0.29218 0.23194 -0.69479 0.47269 -0.85364 0.56875 C -1.0125 0.66481 -0.95104 0.57176 -0.8427 0.56875 C -0.73437 0.56528 -0.27725 0.65162 -0.20364 0.54954 C -0.13003 0.44722 -0.26527 0.20116 -0.40052 -0.04444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hamu\shamu\picture\vruner bik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"/>
            <a:ext cx="8991600" cy="6705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ynoecioum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4279" cy="5562600"/>
          </a:xfrm>
          <a:prstGeom prst="rect">
            <a:avLst/>
          </a:prstGeom>
        </p:spPr>
      </p:pic>
      <p:pic>
        <p:nvPicPr>
          <p:cNvPr id="11" name="Picture 10" descr="Gynoecium 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373469"/>
            <a:ext cx="7162800" cy="1208901"/>
          </a:xfrm>
          <a:prstGeom prst="star3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মাতৃগর্ভে অমরা ও ভ্রুন।   </a:t>
            </a:r>
            <a:r>
              <a:rPr lang="bn-BD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shamu\shamu\picture\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0" y="0"/>
            <a:ext cx="9144000" cy="6858000"/>
          </a:xfrm>
          <a:prstGeom prst="ellipseRibb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0070C0"/>
                </a:solidFill>
              </a:rPr>
              <a:t>ভ্রুনের বিকাশ</a:t>
            </a:r>
            <a:endParaRPr lang="en-US" sz="13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975</TotalTime>
  <Words>466</Words>
  <Application>Microsoft Office PowerPoint</Application>
  <PresentationFormat>On-screen Show (4:3)</PresentationFormat>
  <Paragraphs>61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User</cp:lastModifiedBy>
  <cp:revision>73</cp:revision>
  <dcterms:created xsi:type="dcterms:W3CDTF">2015-12-10T12:55:11Z</dcterms:created>
  <dcterms:modified xsi:type="dcterms:W3CDTF">2019-07-08T08:25:39Z</dcterms:modified>
</cp:coreProperties>
</file>