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84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F3F82-471A-4C42-98A3-3C49BA5B2314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F678C-5E7C-4451-A8D7-36A622643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8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D0DDA4-A566-4E6D-A0C9-9E66D68680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F678C-5E7C-4451-A8D7-36A622643C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3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21F4-80AB-44ED-810F-4508471DF633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5A90-6DA9-4C29-9252-FEEFBFFC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21F4-80AB-44ED-810F-4508471DF633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5A90-6DA9-4C29-9252-FEEFBFFC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21F4-80AB-44ED-810F-4508471DF633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5A90-6DA9-4C29-9252-FEEFBFFC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21F4-80AB-44ED-810F-4508471DF633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5A90-6DA9-4C29-9252-FEEFBFFC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21F4-80AB-44ED-810F-4508471DF633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5A90-6DA9-4C29-9252-FEEFBFFC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21F4-80AB-44ED-810F-4508471DF633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5A90-6DA9-4C29-9252-FEEFBFFC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21F4-80AB-44ED-810F-4508471DF633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5A90-6DA9-4C29-9252-FEEFBFFC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21F4-80AB-44ED-810F-4508471DF633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5A90-6DA9-4C29-9252-FEEFBFFC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21F4-80AB-44ED-810F-4508471DF633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5A90-6DA9-4C29-9252-FEEFBFFC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21F4-80AB-44ED-810F-4508471DF633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5A90-6DA9-4C29-9252-FEEFBFFC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21F4-80AB-44ED-810F-4508471DF633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5A90-6DA9-4C29-9252-FEEFBFFC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21F4-80AB-44ED-810F-4508471DF633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5A90-6DA9-4C29-9252-FEEFBFFC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y\Desktop\Home-Decoration-Classic-Style-White-Glass-Chandel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131" y="372123"/>
            <a:ext cx="8686800" cy="6324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9630147">
            <a:off x="4541198" y="1182239"/>
            <a:ext cx="4473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8800" b="1" smtClean="0">
                <a:latin typeface="NikoshBAN" pitchFamily="2" charset="0"/>
                <a:cs typeface="NikoshBAN" pitchFamily="2" charset="0"/>
              </a:rPr>
              <a:t>اهلاً و سهلاً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487409">
            <a:off x="954771" y="1194327"/>
            <a:ext cx="42887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304800"/>
            <a:ext cx="6400800" cy="1295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قيمة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1752600"/>
            <a:ext cx="7239000" cy="480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/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ما صفة حميدة 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প্রশংনীয়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?)</a:t>
            </a:r>
            <a:endParaRPr lang="ar-SA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00050" indent="-400050" algn="ctr"/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r-S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من تهلكه الخيانة ؟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-                  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খেয়ানত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?)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00050" indent="-400050" algn="ctr"/>
            <a:r>
              <a:rPr lang="ar-SA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ما هى </a:t>
            </a:r>
            <a:r>
              <a:rPr lang="ar-S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صفة</a:t>
            </a:r>
            <a:r>
              <a:rPr lang="ar-SA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الامين؟</a:t>
            </a:r>
            <a:r>
              <a:rPr lang="en-US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-  </a:t>
            </a:r>
            <a:endParaRPr lang="ar-SA" sz="44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00050" indent="-400050" algn="ctr"/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আমানতদারের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?)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ar-SA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00050" indent="-400050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762000"/>
            <a:ext cx="7162800" cy="5410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my\Desktop\33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752600"/>
            <a:ext cx="6324600" cy="3733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28956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مرحبا  بكم  جميعا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362200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مرحبا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657600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جميعا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57600" y="304800"/>
            <a:ext cx="48768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تعريف</a:t>
            </a:r>
            <a:r>
              <a:rPr lang="en-US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ar-SA" sz="48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2209800"/>
            <a:ext cx="4419600" cy="411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محمد </a:t>
            </a:r>
            <a:r>
              <a:rPr lang="pa-Arab-PK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عبد الواحد جھادی</a:t>
            </a:r>
            <a:endParaRPr lang="ar-SA" sz="36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المعلم </a:t>
            </a:r>
            <a:r>
              <a:rPr lang="pa-Arab-PK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مدرير الثانی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(عربى) </a:t>
            </a:r>
            <a:r>
              <a:rPr lang="pa-Arab-PK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المدرسۃالداخل للبنات</a:t>
            </a:r>
            <a:r>
              <a:rPr lang="ar-SA" sz="1000" dirty="0" smtClean="0">
                <a:solidFill>
                  <a:schemeClr val="bg2">
                    <a:lumMod val="10000"/>
                  </a:schemeClr>
                </a:solidFill>
                <a:ea typeface="Calibri"/>
                <a:cs typeface="NikoshBAN"/>
              </a:rPr>
              <a:t> </a:t>
            </a:r>
            <a:r>
              <a:rPr lang="pa-Arab-PK" sz="2400" dirty="0" smtClean="0">
                <a:solidFill>
                  <a:schemeClr val="bg2">
                    <a:lumMod val="10000"/>
                  </a:schemeClr>
                </a:solidFill>
                <a:ea typeface="Calibri"/>
                <a:cs typeface="NikoshBAN"/>
              </a:rPr>
              <a:t>برغاسۃ،برغاسۃ،رنغبور،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/>
              <a:ea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</a:rPr>
              <a:t>Email-abdulwahedaz361@gmail.com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NikoshBAN"/>
              <a:ea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NikoshBAN"/>
                <a:cs typeface="NikoshBAN" pitchFamily="2" charset="0"/>
              </a:rPr>
              <a:t>মোবাঃ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NikoshBAN"/>
                <a:cs typeface="NikoshBAN" pitchFamily="2" charset="0"/>
              </a:rPr>
              <a:t> ০১৭</a:t>
            </a:r>
            <a:r>
              <a:rPr lang="bn-IN" dirty="0" smtClean="0">
                <a:solidFill>
                  <a:schemeClr val="bg2">
                    <a:lumMod val="10000"/>
                  </a:schemeClr>
                </a:solidFill>
                <a:latin typeface="NikoshBAN"/>
                <a:cs typeface="NikoshBAN" pitchFamily="2" charset="0"/>
              </a:rPr>
              <a:t>৯৪৮৬৩১৮৬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2133600"/>
            <a:ext cx="3124200" cy="4038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الصف السابع</a:t>
            </a:r>
            <a:endParaRPr lang="en-US" sz="48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الموضوع : اللغة العربية الاتصاليه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الدرس الرابع عشر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الوقت- خمسون دقيقة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237"/>
            <a:ext cx="1886849" cy="1745063"/>
          </a:xfrm>
          <a:prstGeom prst="rect">
            <a:avLst/>
          </a:prstGeom>
        </p:spPr>
      </p:pic>
    </p:spTree>
  </p:cSld>
  <p:clrMapOvr>
    <a:masterClrMapping/>
  </p:clrMapOvr>
  <p:transition>
    <p:diamond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685800"/>
            <a:ext cx="7162800" cy="4038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الامانة صفة حميدة</a:t>
            </a:r>
          </a:p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বিশ্বস্ততা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প্রশংসনীয়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533400"/>
            <a:ext cx="7467600" cy="5486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ar-SA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ar-SA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ar-SA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শিক্ষার্থীবন্ধুরা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ar-SA" sz="11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الامانة</a:t>
            </a:r>
            <a:endParaRPr lang="ar-SA" sz="166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বিশ্বস্ততা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\Pictures\images0KKTR4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657600"/>
            <a:ext cx="3048000" cy="2057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858180" y="533633"/>
            <a:ext cx="73714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درس اليوم</a:t>
            </a:r>
          </a:p>
          <a:p>
            <a:pPr algn="ctr"/>
            <a:r>
              <a:rPr lang="ar-SA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457200"/>
            <a:ext cx="6248400" cy="152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نتيجة التعلم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2286000"/>
            <a:ext cx="7391400" cy="4191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ما يتعم الطالب من هذا الدرس</a:t>
            </a:r>
            <a:endParaRPr lang="en-US" sz="54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r"/>
            <a:r>
              <a:rPr lang="ar-SA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على ائ صفة حث دين الاسلام-</a:t>
            </a:r>
          </a:p>
          <a:p>
            <a:pPr marL="342900" indent="-342900" algn="r"/>
            <a:r>
              <a:rPr lang="ar-SA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من المحبوب عند الله و عند الناس-</a:t>
            </a:r>
          </a:p>
          <a:p>
            <a:pPr marL="342900" indent="-342900" algn="r"/>
            <a:r>
              <a:rPr lang="ar-SA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ما هى صفة الامين-</a:t>
            </a:r>
          </a:p>
          <a:p>
            <a:pPr algn="ctr">
              <a:buFont typeface="Wingdings" pitchFamily="2" charset="2"/>
              <a:buChar char="Ø"/>
            </a:pPr>
            <a:endParaRPr lang="en-US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228600"/>
            <a:ext cx="7391400" cy="1219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الخلاصة 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সংক্ষেপ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ar-SA" sz="4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1600200"/>
            <a:ext cx="6781800" cy="457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الامانة احسن صفات المرء – شجع الاسلام على ادائها حقا كاملا ان الامين محبوب عند الله و عند الناس – يتكلونه و يعتمدون عليه فى المعاملات والاسرار – يودعون و </a:t>
            </a:r>
          </a:p>
          <a:p>
            <a:pPr algn="ctr"/>
            <a:r>
              <a:rPr lang="ar-SA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ديعتهم واموالهم  وهو لا يمكر احدا ولايخون امانة  احد ولاينقص منها بل يوْديها كما حفها حيث انشد الفتى الامين نشيدا حول الامانة –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বিশ্বস্ততা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যথাযথভাবে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উৎসাহিত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করেছে।বিশ্বস্ত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গোপনীয়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ওপ্র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ভরসা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অর্থসম্পদ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গচ্ছিত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প্রতারনা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খেয়ানত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যথাযথভাবে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14400" y="304800"/>
            <a:ext cx="7543800" cy="1371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عمل المفردى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29200" y="2209800"/>
            <a:ext cx="3810000" cy="350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9" t="15381" r="-1" b="13566"/>
          <a:stretch/>
        </p:blipFill>
        <p:spPr>
          <a:xfrm>
            <a:off x="5181600" y="2438400"/>
            <a:ext cx="35814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5800" y="1905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معانى المفردات</a:t>
            </a:r>
            <a:endParaRPr lang="en-US" sz="1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2667001"/>
          <a:ext cx="4495800" cy="381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00"/>
                <a:gridCol w="1498600"/>
                <a:gridCol w="1498600"/>
              </a:tblGrid>
              <a:tr h="552406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الكلمة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উচ্চারন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সমাধান</a:t>
                      </a:r>
                      <a:endParaRPr lang="en-US" sz="2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0079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حث</a:t>
                      </a:r>
                      <a:endParaRPr lang="en-US" sz="3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হাসসা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উৎসাহিত</a:t>
                      </a:r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করেছে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0079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يعتمدون</a:t>
                      </a:r>
                      <a:endParaRPr lang="en-US" sz="3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ইয়া</a:t>
                      </a:r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তামিদুনা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তারা</a:t>
                      </a:r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নির্ভর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করে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0079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لا يفشى</a:t>
                      </a:r>
                      <a:endParaRPr lang="en-US" sz="3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লা</a:t>
                      </a:r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ইউফশী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প্রকাশ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করে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না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0079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لا</a:t>
                      </a:r>
                      <a:r>
                        <a:rPr lang="ar-SA" sz="3200" b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ينكر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লা</a:t>
                      </a:r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ইউনকিরু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অস্বীকার</a:t>
                      </a:r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করে</a:t>
                      </a:r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না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0079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لا</a:t>
                      </a:r>
                      <a:r>
                        <a:rPr lang="ar-SA" sz="3200" b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يىقص</a:t>
                      </a:r>
                      <a:endParaRPr lang="en-US" sz="3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লা</a:t>
                      </a:r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ইয়ানকুসু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কম</a:t>
                      </a:r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দেয়</a:t>
                      </a:r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না</a:t>
                      </a:r>
                      <a:endParaRPr lang="en-US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304800"/>
            <a:ext cx="7620000" cy="152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ar-SA" sz="6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عمل الشفع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828800"/>
            <a:ext cx="8534400" cy="472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4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ما هى صفة الامين؟</a:t>
            </a:r>
            <a:endParaRPr lang="en-US" sz="44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আমানতদারের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?)</a:t>
            </a:r>
          </a:p>
          <a:p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8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الامين لا يفشى سر احد و لا يغش احدا و لا يقول الا حقا ولا ينكرامانة احد ولا يخونها ولاينقص منها سيئا-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আমানতদার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ধোঁকা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না,কখনো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না,কারো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অস্বীকার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খেয়ানত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একটুও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।)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0"/>
            <a:ext cx="4038600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228600"/>
            <a:ext cx="74676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عمل الاجتمعى</a:t>
            </a:r>
          </a:p>
          <a:p>
            <a:pPr algn="ctr"/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1981200"/>
            <a:ext cx="6858000" cy="1828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السوال:  استخرج افعال من الفقرة ثم حولها الى الاخرى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ar-SA" sz="44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r-S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ফেলসমুহ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r-S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4114800"/>
          <a:ext cx="4953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  <a:gridCol w="1238250"/>
                <a:gridCol w="1238250"/>
                <a:gridCol w="12382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ماضى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مضارع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ماضى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مضارع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امنوا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ياْمنون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اعتمدوا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يعتمدون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اودعوا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يودعون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ما خان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لا يخون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ما غش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لا يغش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ما اْنقص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لاينقص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ما قال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لا يقول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اْنشد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ينسد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248400" y="3962400"/>
            <a:ext cx="2667000" cy="2667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F:\r\IMG_46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6400800" y="4114800"/>
            <a:ext cx="2362200" cy="236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8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695</TotalTime>
  <Words>434</Words>
  <Application>Microsoft Office PowerPoint</Application>
  <PresentationFormat>On-screen Show (4:3)</PresentationFormat>
  <Paragraphs>92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NikoshBAN</vt:lpstr>
      <vt:lpstr>Times New Roman</vt:lpstr>
      <vt:lpstr>Wingdings</vt:lpstr>
      <vt:lpstr>Theme8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siddik</dc:creator>
  <cp:lastModifiedBy>Md Abdul Wahed</cp:lastModifiedBy>
  <cp:revision>104</cp:revision>
  <dcterms:created xsi:type="dcterms:W3CDTF">2017-08-16T12:18:47Z</dcterms:created>
  <dcterms:modified xsi:type="dcterms:W3CDTF">2019-11-17T15:24:16Z</dcterms:modified>
</cp:coreProperties>
</file>