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5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4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8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8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6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9115-A839-4190-B7BF-0E74306DC657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3624-23F3-4A5D-B26C-5505F3C3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7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152538"/>
            <a:ext cx="11861442" cy="6594173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6934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39936"/>
            <a:ext cx="11732654" cy="1381125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Flowchart: Terminator 2"/>
          <p:cNvSpPr/>
          <p:nvPr/>
        </p:nvSpPr>
        <p:spPr>
          <a:xfrm>
            <a:off x="386366" y="1885916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Frog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86366" y="2896907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Eating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86366" y="3898655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Cow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373487" y="4896774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Grass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392805" y="5898522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9066727" y="1874294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lowchart: Terminator 8"/>
          <p:cNvSpPr/>
          <p:nvPr/>
        </p:nvSpPr>
        <p:spPr>
          <a:xfrm>
            <a:off x="9227713" y="2896907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খাচ্ছে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lowchart: Terminator 9"/>
          <p:cNvSpPr/>
          <p:nvPr/>
        </p:nvSpPr>
        <p:spPr>
          <a:xfrm>
            <a:off x="9195516" y="3898655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Flowchart: Terminator 10"/>
          <p:cNvSpPr/>
          <p:nvPr/>
        </p:nvSpPr>
        <p:spPr>
          <a:xfrm>
            <a:off x="9227713" y="4901803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lowchart: Terminator 11"/>
          <p:cNvSpPr/>
          <p:nvPr/>
        </p:nvSpPr>
        <p:spPr>
          <a:xfrm>
            <a:off x="9227713" y="5929453"/>
            <a:ext cx="2768958" cy="86288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88655" y="743905"/>
            <a:ext cx="6825802" cy="4538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949262" y="103031"/>
            <a:ext cx="5215944" cy="1133340"/>
          </a:xfrm>
          <a:prstGeom prst="wedgeRoundRectCallout">
            <a:avLst>
              <a:gd name="adj1" fmla="val -23585"/>
              <a:gd name="adj2" fmla="val 102273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Read loudly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803819" y="2189408"/>
            <a:ext cx="7212169" cy="4456091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cow thinks, ‘’How strange. The frog is flying away !”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7" y="2189408"/>
            <a:ext cx="3858698" cy="4456091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4483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4018208" y="759854"/>
            <a:ext cx="4250029" cy="1545464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Correct pronunciation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93183" y="2756078"/>
            <a:ext cx="11797048" cy="38379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1369" y="3412901"/>
            <a:ext cx="10573555" cy="26272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Eating , Grass , Frog , Bigger , Strange , Think ,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3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0" y="126575"/>
            <a:ext cx="6220496" cy="119995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768958" y="244700"/>
            <a:ext cx="5396248" cy="8628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9" y="1776546"/>
            <a:ext cx="3824220" cy="4791679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Horizontal Scroll 4"/>
          <p:cNvSpPr/>
          <p:nvPr/>
        </p:nvSpPr>
        <p:spPr>
          <a:xfrm>
            <a:off x="4250029" y="1776546"/>
            <a:ext cx="7941971" cy="4791679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1.Which animal is big ?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2.What does the cow think ?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3.Why does the frog grow bigger ?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5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907357"/>
            <a:ext cx="11745531" cy="5731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15910" y="1"/>
            <a:ext cx="11964473" cy="7598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 TO ALL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25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128789"/>
            <a:ext cx="11809927" cy="6568225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70" y="978796"/>
            <a:ext cx="3631842" cy="20752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748530" y="3799269"/>
            <a:ext cx="3696236" cy="20477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ABUL KASHEM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 DAKHIL MADRASA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 SUNAMGONJ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MOBILE 01786498922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710945"/>
            <a:ext cx="11694017" cy="5548188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31820" y="0"/>
            <a:ext cx="11694017" cy="6053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THE PICTURE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20" y="6364771"/>
            <a:ext cx="11784169" cy="4932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COW AND THE FROG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856541"/>
            <a:ext cx="11745532" cy="580183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" y="0"/>
            <a:ext cx="12192000" cy="6181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02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954629"/>
            <a:ext cx="11758411" cy="5639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0152" y="0"/>
            <a:ext cx="11990231" cy="8628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THE FROG LOOKS AT THE COW AND THINKS ?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798660"/>
            <a:ext cx="11809927" cy="5486230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18941" y="0"/>
            <a:ext cx="11809927" cy="798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941" y="6284891"/>
            <a:ext cx="11809927" cy="573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frog grows bigger.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05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991673"/>
            <a:ext cx="11797048" cy="5203065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18941" y="128789"/>
            <a:ext cx="11797048" cy="7469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piture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942" y="6310648"/>
            <a:ext cx="11797048" cy="5473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frog is flying away.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22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218942"/>
            <a:ext cx="11797047" cy="1004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2" y="1610052"/>
            <a:ext cx="5550797" cy="4983931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283332" y="276995"/>
            <a:ext cx="11668262" cy="7598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lesson of the day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6078828" y="1610052"/>
            <a:ext cx="5666704" cy="4983931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The cow and the frog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Lesson-1-2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Unit-28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Class-Three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Time:50 minute 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Date:08/12/2019 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3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151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14</cp:revision>
  <dcterms:created xsi:type="dcterms:W3CDTF">2019-12-08T08:10:32Z</dcterms:created>
  <dcterms:modified xsi:type="dcterms:W3CDTF">2019-12-08T12:50:40Z</dcterms:modified>
</cp:coreProperties>
</file>