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8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9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15A"/>
    <a:srgbClr val="000000"/>
    <a:srgbClr val="BB8F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72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06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039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6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957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6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9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8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2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88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1A1F29-E24B-4446-B71C-DDBE841FC44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FA2B6-6927-43F8-BC4B-FC59A9BCD1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20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%20jamai\Documents\voice-2017-11-04-12-16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972847"/>
            <a:ext cx="6577781" cy="315471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9900" dirty="0">
              <a:ln w="0"/>
              <a:gradFill>
                <a:gsLst>
                  <a:gs pos="37179">
                    <a:srgbClr val="FF0000"/>
                  </a:gs>
                  <a:gs pos="24000">
                    <a:schemeClr val="accent1">
                      <a:lumMod val="75000"/>
                    </a:schemeClr>
                  </a:gs>
                  <a:gs pos="57000">
                    <a:schemeClr val="accent5">
                      <a:lumMod val="50000"/>
                    </a:schemeClr>
                  </a:gs>
                  <a:gs pos="85000">
                    <a:srgbClr val="00B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7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60951 -0.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684206" y="1"/>
            <a:ext cx="4778478" cy="15190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97" y="1570887"/>
            <a:ext cx="4963218" cy="528711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383" y="1570887"/>
            <a:ext cx="4256817" cy="53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7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961536" y="235974"/>
            <a:ext cx="8347587" cy="1420934"/>
          </a:xfrm>
          <a:prstGeom prst="ribbon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710" y="2934929"/>
            <a:ext cx="480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কী সেবা দেন?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941" y="3775588"/>
            <a:ext cx="567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চিকিৎসা দেন                        ২। ফসল চাষ করেন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গাড়ী চালান                          ৪। বাড়ী তৈরী করেন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85" y="2005780"/>
            <a:ext cx="433602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1471" y="4955458"/>
            <a:ext cx="4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  চালক কী করেন? 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942" y="5737123"/>
            <a:ext cx="6017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বিদ্যালয়ে শিক্ষাকা দেন             ২। গাড়ি চালান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বাড়ী তৈরী করেন                    ৪।  সবজি চাষ করেন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094270" y="3878379"/>
                <a:ext cx="619432" cy="38997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70" y="3878379"/>
                <a:ext cx="619432" cy="389979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5825613" y="5785793"/>
                <a:ext cx="619432" cy="38997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13" y="5785793"/>
                <a:ext cx="619432" cy="38997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014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910" y="604684"/>
            <a:ext cx="49997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 শীল কাজ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910" y="604684"/>
            <a:ext cx="4999703" cy="133818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  </a:t>
            </a: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426" y="2448231"/>
            <a:ext cx="718246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চাষিরা কীভাবে আমাদের সেবা দেন?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সে সম্পর্কে তিনটি বাক্য লিখে নিয়ে আসবে।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690" y="4793226"/>
            <a:ext cx="65187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তোমার বাবা কীভাবে সেবা দিচ্ছে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তিনটি  বাক্যে লিখে নিয়ে আসবে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545690" y="2448230"/>
            <a:ext cx="766917" cy="63930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78426" y="4793226"/>
            <a:ext cx="634180" cy="5899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0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944881" y="365760"/>
            <a:ext cx="4572000" cy="3215640"/>
          </a:xfrm>
          <a:prstGeom prst="heart">
            <a:avLst/>
          </a:prstGeom>
          <a:solidFill>
            <a:srgbClr val="FF0000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0630" y="0"/>
            <a:ext cx="12293966" cy="82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E:\.picasaoriginals\2016-09-16-16-50-48-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65" y="1278988"/>
            <a:ext cx="3429000" cy="4572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2" name="Wave 11"/>
          <p:cNvSpPr/>
          <p:nvPr/>
        </p:nvSpPr>
        <p:spPr>
          <a:xfrm>
            <a:off x="4145286" y="1645919"/>
            <a:ext cx="7573108" cy="3608363"/>
          </a:xfrm>
          <a:prstGeom prst="wav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75000">
                <a:srgbClr val="DA56C7"/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রায়হানা বেগম</a:t>
            </a:r>
          </a:p>
          <a:p>
            <a:pPr algn="ctr"/>
            <a:r>
              <a:rPr lang="bn-BD" sz="4400" dirty="0" smtClean="0">
                <a:solidFill>
                  <a:srgbClr val="A20E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চান্দেরপাড়া সরকারি প্রাথমিক বিদ্যালয়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236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3918" y="713434"/>
            <a:ext cx="9919855" cy="5372792"/>
          </a:xfrm>
          <a:prstGeom prst="roundRect">
            <a:avLst/>
          </a:prstGeom>
          <a:gradFill>
            <a:gsLst>
              <a:gs pos="16000">
                <a:srgbClr val="7030A0"/>
              </a:gs>
              <a:gs pos="50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sx="104000" sy="104000" algn="ctr" rotWithShape="0">
                    <a:schemeClr val="bg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39" y="1268361"/>
            <a:ext cx="317532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n>
                <a:solidFill>
                  <a:srgbClr val="0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39" y="2595719"/>
            <a:ext cx="9635122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সমাজের বিভিন্ন পেশা জীবিদের সম্পর্কে জানবে।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৪.১.৩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মুনোভাব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।.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381" y="811161"/>
            <a:ext cx="5707625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voice-2017-11-04-12-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2215662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4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418" y="471949"/>
            <a:ext cx="9881421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চালকঃ বাস, ট্রাক, টেক্সি, রিকশা প্রভিতি .......যাতায়তে সাহায্য করেন।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ও নার্সঃ অসুস্থ মানুষকে সুস্থ করে....... সেবা দেন।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শিক্ষকঃ শিক্ষার্থীদের বিদ্যালয়ে ........ সহযোগীতা করেন।</a:t>
            </a:r>
          </a:p>
          <a:p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4683" y="722669"/>
            <a:ext cx="5869859" cy="3038169"/>
            <a:chOff x="619432" y="678426"/>
            <a:chExt cx="5629658" cy="247342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0977" y="678426"/>
              <a:ext cx="5468113" cy="220058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17290" y="678426"/>
              <a:ext cx="38935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06681" y="2566219"/>
              <a:ext cx="2021218" cy="430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29148" y="2256503"/>
              <a:ext cx="988142" cy="309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666568" y="2411361"/>
              <a:ext cx="781664" cy="1548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19432" y="2411361"/>
              <a:ext cx="471949" cy="7404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866" y="968858"/>
            <a:ext cx="3114670" cy="2791980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5530645" y="3570622"/>
            <a:ext cx="3170904" cy="217389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5331" y="4321278"/>
            <a:ext cx="163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সেবা মুলক কাজ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1376" y="5744518"/>
            <a:ext cx="8600160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কী দেখতে পাচ্ছ 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9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606" y="921022"/>
            <a:ext cx="5176684" cy="35919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2606" y="5128576"/>
            <a:ext cx="8598309" cy="11099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আরো কিছু ছবি দেখি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2755" y="1135007"/>
            <a:ext cx="4262309" cy="31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0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96795" y="178456"/>
            <a:ext cx="1820199" cy="1253613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5000">
                <a:schemeClr val="accent1">
                  <a:lumMod val="45000"/>
                  <a:lumOff val="55000"/>
                </a:schemeClr>
              </a:gs>
              <a:gs pos="35000">
                <a:srgbClr val="FFFF00"/>
              </a:gs>
              <a:gs pos="56000">
                <a:srgbClr val="7030A0"/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577112"/>
              </p:ext>
            </p:extLst>
          </p:nvPr>
        </p:nvGraphicFramePr>
        <p:xfrm>
          <a:off x="766917" y="1672795"/>
          <a:ext cx="10987548" cy="436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516">
                  <a:extLst>
                    <a:ext uri="{9D8B030D-6E8A-4147-A177-3AD203B41FA5}">
                      <a16:colId xmlns:a16="http://schemas.microsoft.com/office/drawing/2014/main" xmlns="" val="712837207"/>
                    </a:ext>
                  </a:extLst>
                </a:gridCol>
                <a:gridCol w="3662516">
                  <a:extLst>
                    <a:ext uri="{9D8B030D-6E8A-4147-A177-3AD203B41FA5}">
                      <a16:colId xmlns:a16="http://schemas.microsoft.com/office/drawing/2014/main" xmlns="" val="645879110"/>
                    </a:ext>
                  </a:extLst>
                </a:gridCol>
                <a:gridCol w="3662516">
                  <a:extLst>
                    <a:ext uri="{9D8B030D-6E8A-4147-A177-3AD203B41FA5}">
                      <a16:colId xmlns:a16="http://schemas.microsoft.com/office/drawing/2014/main" xmlns="" val="2166201307"/>
                    </a:ext>
                  </a:extLst>
                </a:gridCol>
              </a:tblGrid>
              <a:tr h="1045041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IN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037737"/>
                  </a:ext>
                </a:extLst>
              </a:tr>
              <a:tr h="2709571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ডাক্তার</a:t>
                      </a:r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করেন?</a:t>
                      </a:r>
                    </a:p>
                    <a:p>
                      <a:pPr algn="ctr"/>
                      <a:endParaRPr lang="bn-IN" sz="4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তিনটি বাক্যে লিখ ।</a:t>
                      </a:r>
                    </a:p>
                    <a:p>
                      <a:pPr algn="ctr"/>
                      <a:endParaRPr lang="bn-IN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</a:t>
                      </a:r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করেন?</a:t>
                      </a:r>
                    </a:p>
                    <a:p>
                      <a:pPr algn="ctr"/>
                      <a:endParaRPr lang="bn-IN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তিনটি বাক্যে লিখ।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করেন?</a:t>
                      </a:r>
                    </a:p>
                    <a:p>
                      <a:pPr algn="ctr"/>
                      <a:endParaRPr lang="bn-IN" sz="4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তিনটি বাক্যে লিখ।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01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10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501</TotalTime>
  <Words>228</Words>
  <Application>Microsoft Office PowerPoint</Application>
  <PresentationFormat>Custom</PresentationFormat>
  <Paragraphs>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 jamai</cp:lastModifiedBy>
  <cp:revision>61</cp:revision>
  <dcterms:created xsi:type="dcterms:W3CDTF">2018-03-30T10:38:23Z</dcterms:created>
  <dcterms:modified xsi:type="dcterms:W3CDTF">2019-12-07T17:40:08Z</dcterms:modified>
</cp:coreProperties>
</file>