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  <p:sldId id="272" r:id="rId15"/>
    <p:sldId id="269" r:id="rId16"/>
    <p:sldId id="274" r:id="rId17"/>
    <p:sldId id="275" r:id="rId18"/>
    <p:sldId id="276" r:id="rId19"/>
    <p:sldId id="271" r:id="rId20"/>
    <p:sldId id="273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9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1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3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7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0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2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7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1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873A-3214-4B0A-A0C9-DD3B89546D37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274A5-A83B-46C8-9D77-280B580C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ahimatgps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26C6BA-E323-4DDB-8D56-3744E5CF6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" r="3149"/>
          <a:stretch/>
        </p:blipFill>
        <p:spPr>
          <a:xfrm>
            <a:off x="119268" y="72079"/>
            <a:ext cx="8800801" cy="6570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C8AEB5-7DB8-4D6B-A26B-C969F91E312B}"/>
              </a:ext>
            </a:extLst>
          </p:cNvPr>
          <p:cNvSpPr txBox="1"/>
          <p:nvPr/>
        </p:nvSpPr>
        <p:spPr>
          <a:xfrm>
            <a:off x="3161128" y="2116162"/>
            <a:ext cx="5410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spc="-1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-15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b="1" spc="-1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499C0-7102-4501-97C0-DEC777F671D6}"/>
              </a:ext>
            </a:extLst>
          </p:cNvPr>
          <p:cNvSpPr/>
          <p:nvPr/>
        </p:nvSpPr>
        <p:spPr>
          <a:xfrm>
            <a:off x="28184" y="0"/>
            <a:ext cx="9089312" cy="68314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</p:spTree>
    <p:extLst>
      <p:ext uri="{BB962C8B-B14F-4D97-AF65-F5344CB8AC3E}">
        <p14:creationId xmlns:p14="http://schemas.microsoft.com/office/powerpoint/2010/main" val="2322535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7B52D8E-D8E7-4E01-B93D-FCAA9C805C94}"/>
              </a:ext>
            </a:extLst>
          </p:cNvPr>
          <p:cNvSpPr/>
          <p:nvPr/>
        </p:nvSpPr>
        <p:spPr>
          <a:xfrm>
            <a:off x="2278967" y="239154"/>
            <a:ext cx="4234375" cy="872196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spc="-15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6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b="1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66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-15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6600" spc="-150" dirty="0"/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1986AC41-AC41-478E-A228-9828A2F46DE8}"/>
              </a:ext>
            </a:extLst>
          </p:cNvPr>
          <p:cNvSpPr/>
          <p:nvPr/>
        </p:nvSpPr>
        <p:spPr>
          <a:xfrm>
            <a:off x="499403" y="1705708"/>
            <a:ext cx="7877908" cy="4709160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6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CC5FD-4870-4A91-A0C9-4E16CE0BDB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113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D69005-5671-424F-AB01-08D5240DF25A}"/>
              </a:ext>
            </a:extLst>
          </p:cNvPr>
          <p:cNvSpPr/>
          <p:nvPr/>
        </p:nvSpPr>
        <p:spPr>
          <a:xfrm>
            <a:off x="3587684" y="27038"/>
            <a:ext cx="1905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1ECBC-6D3F-4C18-972F-7C6E0AB0AD36}"/>
              </a:ext>
            </a:extLst>
          </p:cNvPr>
          <p:cNvSpPr txBox="1"/>
          <p:nvPr/>
        </p:nvSpPr>
        <p:spPr>
          <a:xfrm>
            <a:off x="1673290" y="827135"/>
            <a:ext cx="59141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ৈশাখ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াল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6F6A55-6014-4EF2-B1A6-C70E7C8C60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" y="1729883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C6599C-2840-468B-A86C-9CE765D4FF0A}"/>
              </a:ext>
            </a:extLst>
          </p:cNvPr>
          <p:cNvSpPr txBox="1"/>
          <p:nvPr/>
        </p:nvSpPr>
        <p:spPr>
          <a:xfrm>
            <a:off x="1126484" y="4868811"/>
            <a:ext cx="5914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as-IN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ালে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4F4A92-A9F2-4DA2-88C7-A3E22910C38C}"/>
              </a:ext>
            </a:extLst>
          </p:cNvPr>
          <p:cNvSpPr txBox="1"/>
          <p:nvPr/>
        </p:nvSpPr>
        <p:spPr>
          <a:xfrm>
            <a:off x="323558" y="5443622"/>
            <a:ext cx="8421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াথায়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F45EB0-272B-4F94-B9E4-14EDA88D2D7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9"/>
          <a:stretch/>
        </p:blipFill>
        <p:spPr>
          <a:xfrm>
            <a:off x="4630361" y="1729883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B20055-EAFE-4EB6-90FE-E73AF299FB0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8" presetClass="exit" presetSubtype="12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/>
      <p:bldP spid="11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533284-DA6C-44E3-A457-17CE14A851B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8257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BBFDE-892B-4A8B-ADAC-1D0E4EE6CE5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4" y="1468257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C1718-9530-4DF7-9458-3345D0C35396}"/>
              </a:ext>
            </a:extLst>
          </p:cNvPr>
          <p:cNvSpPr txBox="1"/>
          <p:nvPr/>
        </p:nvSpPr>
        <p:spPr>
          <a:xfrm>
            <a:off x="2243296" y="4486716"/>
            <a:ext cx="42846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মধুমাস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D5532-02AB-44E4-92AA-574D602DE0BD}"/>
              </a:ext>
            </a:extLst>
          </p:cNvPr>
          <p:cNvSpPr/>
          <p:nvPr/>
        </p:nvSpPr>
        <p:spPr>
          <a:xfrm>
            <a:off x="3587684" y="125514"/>
            <a:ext cx="1905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666AA-C6E3-408B-AB5B-1CF97435267B}"/>
              </a:ext>
            </a:extLst>
          </p:cNvPr>
          <p:cNvSpPr txBox="1"/>
          <p:nvPr/>
        </p:nvSpPr>
        <p:spPr>
          <a:xfrm>
            <a:off x="101599" y="5005174"/>
            <a:ext cx="8911884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গ্রীষ্মকালে মধুর মতো মিষ্টি আম,জাম,কাঁঠাল, আনারস ওলিচু পাওয়া যায়। তাই এই মাসকে মধুমাস বলে । </a:t>
            </a:r>
            <a:endParaRPr lang="en-US" sz="3600" spc="-15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4319BD-959C-4975-98D9-39638F057C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8" presetClass="exit" presetSubtype="1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589D8798-240C-49F0-B4B5-C0BB42682021}"/>
              </a:ext>
            </a:extLst>
          </p:cNvPr>
          <p:cNvSpPr/>
          <p:nvPr/>
        </p:nvSpPr>
        <p:spPr>
          <a:xfrm>
            <a:off x="3615397" y="28136"/>
            <a:ext cx="1676400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বর্ষাকাল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CBCA5-2646-4239-82AB-F4AEE91266B1}"/>
              </a:ext>
            </a:extLst>
          </p:cNvPr>
          <p:cNvSpPr txBox="1"/>
          <p:nvPr/>
        </p:nvSpPr>
        <p:spPr>
          <a:xfrm>
            <a:off x="1614929" y="855271"/>
            <a:ext cx="591414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ষাঢ়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as-IN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াল</a:t>
            </a:r>
            <a:r>
              <a:rPr lang="en-US" sz="3600" b="1" dirty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24FCD-4BEA-4390-85AC-FD6F27968C7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29" y="1840193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F84CC8-0771-4884-B18F-8CB56BEDB33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40193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593E67-0441-4AC1-89BE-2C726D894525}"/>
              </a:ext>
            </a:extLst>
          </p:cNvPr>
          <p:cNvSpPr txBox="1"/>
          <p:nvPr/>
        </p:nvSpPr>
        <p:spPr>
          <a:xfrm>
            <a:off x="300113" y="4853352"/>
            <a:ext cx="8503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ুড়মুড়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ঝিরঝির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21DBB6-FE57-4C52-A301-81959BF0FF31}"/>
              </a:ext>
            </a:extLst>
          </p:cNvPr>
          <p:cNvSpPr txBox="1"/>
          <p:nvPr/>
        </p:nvSpPr>
        <p:spPr>
          <a:xfrm>
            <a:off x="410309" y="5386607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থৈ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ৈ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674AD-F72E-4974-B16A-4CF7649DF0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8" presetClass="exit" presetSubtype="12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c\Desktop\Download\b4.jpg">
            <a:extLst>
              <a:ext uri="{FF2B5EF4-FFF2-40B4-BE49-F238E27FC236}">
                <a16:creationId xmlns:a16="http://schemas.microsoft.com/office/drawing/2014/main" id="{AB82C74B-F9BC-4506-9E01-23A312F7FB61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15" y="1582723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ac\Downloads\keya.jpg">
            <a:extLst>
              <a:ext uri="{FF2B5EF4-FFF2-40B4-BE49-F238E27FC236}">
                <a16:creationId xmlns:a16="http://schemas.microsoft.com/office/drawing/2014/main" id="{478DE94E-395F-4D8B-8374-704DE45041E0}"/>
              </a:ext>
            </a:extLst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609" y="1582723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FE0720DF-1FB6-4E79-ABBD-EB125E951A85}"/>
              </a:ext>
            </a:extLst>
          </p:cNvPr>
          <p:cNvSpPr/>
          <p:nvPr/>
        </p:nvSpPr>
        <p:spPr>
          <a:xfrm>
            <a:off x="3615397" y="84408"/>
            <a:ext cx="1676400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বর্ষাকাল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53889-2665-4DF3-BEE6-6AF838F1D406}"/>
              </a:ext>
            </a:extLst>
          </p:cNvPr>
          <p:cNvSpPr txBox="1"/>
          <p:nvPr/>
        </p:nvSpPr>
        <p:spPr>
          <a:xfrm>
            <a:off x="274321" y="5109149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EA0723-33A8-4410-8E2D-7DFF1269EC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028E1E-2E42-4366-8171-F620BED02681}"/>
              </a:ext>
            </a:extLst>
          </p:cNvPr>
          <p:cNvSpPr txBox="1"/>
          <p:nvPr/>
        </p:nvSpPr>
        <p:spPr>
          <a:xfrm>
            <a:off x="2662311" y="156628"/>
            <a:ext cx="3048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accent5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2FD03-0CDB-4FF6-A99D-CB784CF8F474}"/>
              </a:ext>
            </a:extLst>
          </p:cNvPr>
          <p:cNvSpPr txBox="1"/>
          <p:nvPr/>
        </p:nvSpPr>
        <p:spPr>
          <a:xfrm>
            <a:off x="228599" y="2324100"/>
            <a:ext cx="6129997" cy="52322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(ক) আমাদের দেশ ----------------  দেশ । </a:t>
            </a:r>
            <a:endParaRPr lang="en-US" sz="28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7204F-3C63-4B0F-9753-6AE595DC045F}"/>
              </a:ext>
            </a:extLst>
          </p:cNvPr>
          <p:cNvSpPr txBox="1"/>
          <p:nvPr/>
        </p:nvSpPr>
        <p:spPr>
          <a:xfrm>
            <a:off x="228600" y="3695700"/>
            <a:ext cx="6129997" cy="52322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(গ) বর্ষায় ফোটে -----------------------     নানা ফুল।  </a:t>
            </a:r>
            <a:endParaRPr lang="en-US" sz="28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1DB87-757B-4736-8B2F-B10F4600AD12}"/>
              </a:ext>
            </a:extLst>
          </p:cNvPr>
          <p:cNvSpPr txBox="1"/>
          <p:nvPr/>
        </p:nvSpPr>
        <p:spPr>
          <a:xfrm>
            <a:off x="480396" y="1250317"/>
            <a:ext cx="7802217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spc="-150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ডান দিক থেকে ঠিক শব্দ বেছে নিয়ে খালি জায়গায় লিখি । </a:t>
            </a:r>
            <a:endParaRPr lang="en-US" sz="3600" b="1" spc="-15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E2140-F2D9-4758-90B2-E224857A2CA3}"/>
              </a:ext>
            </a:extLst>
          </p:cNvPr>
          <p:cNvSpPr txBox="1"/>
          <p:nvPr/>
        </p:nvSpPr>
        <p:spPr>
          <a:xfrm>
            <a:off x="228600" y="4914900"/>
            <a:ext cx="6129997" cy="52322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(ঙ) প্রতি দুই মাস পরপর --------------- বদল হয়। </a:t>
            </a:r>
            <a:endParaRPr lang="en-US" sz="28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DCDCF-6B35-4F45-B24F-90B6E139BD50}"/>
              </a:ext>
            </a:extLst>
          </p:cNvPr>
          <p:cNvSpPr txBox="1"/>
          <p:nvPr/>
        </p:nvSpPr>
        <p:spPr>
          <a:xfrm>
            <a:off x="228600" y="4305300"/>
            <a:ext cx="6129997" cy="52322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2800" b="1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bn-BD" sz="2800" b="1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--------------। </a:t>
            </a:r>
            <a:endParaRPr lang="en-US" sz="28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64D2D-2226-4452-B3E3-1C277FC254EF}"/>
              </a:ext>
            </a:extLst>
          </p:cNvPr>
          <p:cNvSpPr txBox="1"/>
          <p:nvPr/>
        </p:nvSpPr>
        <p:spPr>
          <a:xfrm>
            <a:off x="228600" y="3009900"/>
            <a:ext cx="6129997" cy="52322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(খ) গ্রীষ্মকে বলা হয় ------------------- ।</a:t>
            </a:r>
            <a:endParaRPr lang="en-US" sz="32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DD00C-3106-46B6-90A8-419743B2CA94}"/>
              </a:ext>
            </a:extLst>
          </p:cNvPr>
          <p:cNvSpPr txBox="1"/>
          <p:nvPr/>
        </p:nvSpPr>
        <p:spPr>
          <a:xfrm>
            <a:off x="7319890" y="5001280"/>
            <a:ext cx="17526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ঢল</a:t>
            </a:r>
            <a:r>
              <a:rPr lang="en-US" sz="2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bn-BD" sz="2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B6B24-1D71-4EFD-9D50-CEE6861EB92F}"/>
              </a:ext>
            </a:extLst>
          </p:cNvPr>
          <p:cNvSpPr txBox="1"/>
          <p:nvPr/>
        </p:nvSpPr>
        <p:spPr>
          <a:xfrm>
            <a:off x="7319890" y="4247244"/>
            <a:ext cx="17526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মধুমাস  </a:t>
            </a:r>
            <a:endParaRPr lang="en-US" sz="2800" b="1" dirty="0">
              <a:ln/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74000-144D-4307-9E4B-B2D5E61FF92F}"/>
              </a:ext>
            </a:extLst>
          </p:cNvPr>
          <p:cNvSpPr txBox="1"/>
          <p:nvPr/>
        </p:nvSpPr>
        <p:spPr>
          <a:xfrm>
            <a:off x="7319890" y="3594102"/>
            <a:ext cx="17526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ষড়ঋতু </a:t>
            </a:r>
            <a:endParaRPr lang="en-US" sz="2800" b="1" dirty="0">
              <a:ln/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6B4D4-6F3F-4EB8-B2FA-B71A6EB5C106}"/>
              </a:ext>
            </a:extLst>
          </p:cNvPr>
          <p:cNvSpPr txBox="1"/>
          <p:nvPr/>
        </p:nvSpPr>
        <p:spPr>
          <a:xfrm>
            <a:off x="6358597" y="2291090"/>
            <a:ext cx="27432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কদম,কেয়া,ও আরো ও  </a:t>
            </a:r>
            <a:endParaRPr lang="en-US" sz="2800" b="1" dirty="0">
              <a:ln/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257F72-76EB-461E-9548-BBD249A128BB}"/>
              </a:ext>
            </a:extLst>
          </p:cNvPr>
          <p:cNvSpPr txBox="1"/>
          <p:nvPr/>
        </p:nvSpPr>
        <p:spPr>
          <a:xfrm>
            <a:off x="7450014" y="2951844"/>
            <a:ext cx="1676400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ঋতু  </a:t>
            </a:r>
            <a:endParaRPr lang="en-US" sz="2800" b="1" dirty="0">
              <a:ln/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3792B5-EC01-4807-A1A3-5FEECA64A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r="782"/>
          <a:stretch/>
        </p:blipFill>
        <p:spPr>
          <a:xfrm>
            <a:off x="7657922" y="0"/>
            <a:ext cx="1260584" cy="890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E48DFF-08B1-4B5D-8FD6-7DB395F3F7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50868 -0.2048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4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5118 -0.1942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02778 L -0.46111 0.1821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8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55781 -0.12361 " pathEditMode="fixed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9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625 L -0.47795 0.2652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14E9D0-39E6-4F5C-A5F6-28C71D5EFF8A}"/>
              </a:ext>
            </a:extLst>
          </p:cNvPr>
          <p:cNvSpPr txBox="1"/>
          <p:nvPr/>
        </p:nvSpPr>
        <p:spPr>
          <a:xfrm>
            <a:off x="2540853" y="133135"/>
            <a:ext cx="385994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নত</a:t>
            </a:r>
            <a:r>
              <a:rPr lang="as-IN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8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9D530A8-21F6-4787-AA90-217BA762136A}"/>
              </a:ext>
            </a:extLst>
          </p:cNvPr>
          <p:cNvSpPr/>
          <p:nvPr/>
        </p:nvSpPr>
        <p:spPr>
          <a:xfrm>
            <a:off x="980661" y="2727790"/>
            <a:ext cx="1658155" cy="12379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ৃতি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83E518-7876-4A0B-87AB-914F01B4250B}"/>
              </a:ext>
            </a:extLst>
          </p:cNvPr>
          <p:cNvSpPr/>
          <p:nvPr/>
        </p:nvSpPr>
        <p:spPr>
          <a:xfrm>
            <a:off x="3628244" y="1219703"/>
            <a:ext cx="1547446" cy="12379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F1EE1E-9F80-4497-8659-B76ADA2FC770}"/>
              </a:ext>
            </a:extLst>
          </p:cNvPr>
          <p:cNvSpPr/>
          <p:nvPr/>
        </p:nvSpPr>
        <p:spPr>
          <a:xfrm>
            <a:off x="6165118" y="2560320"/>
            <a:ext cx="1547446" cy="12379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C9DC53-73CF-4FCA-A1B8-8026CACF6BD2}"/>
              </a:ext>
            </a:extLst>
          </p:cNvPr>
          <p:cNvSpPr/>
          <p:nvPr/>
        </p:nvSpPr>
        <p:spPr>
          <a:xfrm>
            <a:off x="1086168" y="4301868"/>
            <a:ext cx="1658155" cy="12379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150954-1C59-4BBB-8C8B-8F90E49FC78B}"/>
              </a:ext>
            </a:extLst>
          </p:cNvPr>
          <p:cNvSpPr/>
          <p:nvPr/>
        </p:nvSpPr>
        <p:spPr>
          <a:xfrm>
            <a:off x="3223799" y="4301868"/>
            <a:ext cx="2637692" cy="12379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শেগু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7B20F2-4204-42DE-8E0E-1874EFDFFD1F}"/>
              </a:ext>
            </a:extLst>
          </p:cNvPr>
          <p:cNvSpPr/>
          <p:nvPr/>
        </p:nvSpPr>
        <p:spPr>
          <a:xfrm>
            <a:off x="3223799" y="2607214"/>
            <a:ext cx="2637692" cy="12379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মুষল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  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2A6C52-29E3-430D-A835-BF4A18770AB6}"/>
              </a:ext>
            </a:extLst>
          </p:cNvPr>
          <p:cNvSpPr/>
          <p:nvPr/>
        </p:nvSpPr>
        <p:spPr>
          <a:xfrm>
            <a:off x="6224754" y="4276475"/>
            <a:ext cx="1547445" cy="12379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অসহ্য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90606-D4BD-4097-B127-DAA57C97BC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847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14E9D0-39E6-4F5C-A5F6-28C71D5EFF8A}"/>
              </a:ext>
            </a:extLst>
          </p:cNvPr>
          <p:cNvSpPr txBox="1"/>
          <p:nvPr/>
        </p:nvSpPr>
        <p:spPr>
          <a:xfrm>
            <a:off x="1010532" y="155429"/>
            <a:ext cx="7598896" cy="6597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</a:t>
            </a:r>
            <a:r>
              <a:rPr lang="as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7E0DFA-C200-4E96-A84C-F22C7AC80643}"/>
              </a:ext>
            </a:extLst>
          </p:cNvPr>
          <p:cNvSpPr/>
          <p:nvPr/>
        </p:nvSpPr>
        <p:spPr>
          <a:xfrm>
            <a:off x="1664673" y="1209738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EEDC44-3786-4051-B590-25C88417C88C}"/>
              </a:ext>
            </a:extLst>
          </p:cNvPr>
          <p:cNvSpPr/>
          <p:nvPr/>
        </p:nvSpPr>
        <p:spPr>
          <a:xfrm>
            <a:off x="1673027" y="1195541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0EC816-5152-4257-99D0-D0330956C07C}"/>
              </a:ext>
            </a:extLst>
          </p:cNvPr>
          <p:cNvSpPr/>
          <p:nvPr/>
        </p:nvSpPr>
        <p:spPr>
          <a:xfrm>
            <a:off x="1664477" y="1190057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7878E-E7EB-45DC-B4E7-7309D59355CE}"/>
              </a:ext>
            </a:extLst>
          </p:cNvPr>
          <p:cNvSpPr/>
          <p:nvPr/>
        </p:nvSpPr>
        <p:spPr>
          <a:xfrm>
            <a:off x="6249316" y="1090779"/>
            <a:ext cx="134815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87A67-0BBA-4DB3-A945-4FE2D64948C9}"/>
              </a:ext>
            </a:extLst>
          </p:cNvPr>
          <p:cNvSpPr/>
          <p:nvPr/>
        </p:nvSpPr>
        <p:spPr>
          <a:xfrm>
            <a:off x="7716740" y="1131039"/>
            <a:ext cx="134815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47E1A-241E-4F74-9182-D0F2B709B04B}"/>
              </a:ext>
            </a:extLst>
          </p:cNvPr>
          <p:cNvSpPr/>
          <p:nvPr/>
        </p:nvSpPr>
        <p:spPr>
          <a:xfrm>
            <a:off x="28952" y="1078659"/>
            <a:ext cx="134815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জ্যৈষ্ঠ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086861-6B36-4DEE-B1D4-EDD2E156F8ED}"/>
              </a:ext>
            </a:extLst>
          </p:cNvPr>
          <p:cNvSpPr txBox="1"/>
          <p:nvPr/>
        </p:nvSpPr>
        <p:spPr>
          <a:xfrm>
            <a:off x="2644724" y="970671"/>
            <a:ext cx="40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C785B-2AE1-4DC5-A837-D1F54A497104}"/>
              </a:ext>
            </a:extLst>
          </p:cNvPr>
          <p:cNvSpPr/>
          <p:nvPr/>
        </p:nvSpPr>
        <p:spPr>
          <a:xfrm>
            <a:off x="40673" y="2384610"/>
            <a:ext cx="134815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930214-6C25-4AB4-A4F3-34A0C7BCD595}"/>
              </a:ext>
            </a:extLst>
          </p:cNvPr>
          <p:cNvSpPr/>
          <p:nvPr/>
        </p:nvSpPr>
        <p:spPr>
          <a:xfrm>
            <a:off x="1664673" y="2391971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775596-C3C1-437D-8DB8-BC0255431C77}"/>
              </a:ext>
            </a:extLst>
          </p:cNvPr>
          <p:cNvSpPr/>
          <p:nvPr/>
        </p:nvSpPr>
        <p:spPr>
          <a:xfrm>
            <a:off x="1680215" y="2384517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CAC807-C691-47DC-B28F-4BE4D31215F1}"/>
              </a:ext>
            </a:extLst>
          </p:cNvPr>
          <p:cNvSpPr/>
          <p:nvPr/>
        </p:nvSpPr>
        <p:spPr>
          <a:xfrm>
            <a:off x="1664477" y="2384517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E2A8EB-7484-4ED7-A3D9-21CA1A0E77D8}"/>
              </a:ext>
            </a:extLst>
          </p:cNvPr>
          <p:cNvSpPr/>
          <p:nvPr/>
        </p:nvSpPr>
        <p:spPr>
          <a:xfrm>
            <a:off x="6401716" y="2312326"/>
            <a:ext cx="134815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CA4A5-EFA2-4841-A560-0F38606C1C2C}"/>
              </a:ext>
            </a:extLst>
          </p:cNvPr>
          <p:cNvSpPr/>
          <p:nvPr/>
        </p:nvSpPr>
        <p:spPr>
          <a:xfrm>
            <a:off x="7758226" y="2281848"/>
            <a:ext cx="134815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029E56-2C5B-43D3-8E32-594D77396674}"/>
              </a:ext>
            </a:extLst>
          </p:cNvPr>
          <p:cNvSpPr/>
          <p:nvPr/>
        </p:nvSpPr>
        <p:spPr>
          <a:xfrm>
            <a:off x="1705703" y="3568439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97507A-8015-4028-B129-74FBB0AA5AED}"/>
              </a:ext>
            </a:extLst>
          </p:cNvPr>
          <p:cNvSpPr/>
          <p:nvPr/>
        </p:nvSpPr>
        <p:spPr>
          <a:xfrm>
            <a:off x="1714395" y="3573107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55975A-F5F2-4E0E-A150-E8E01F6D6392}"/>
              </a:ext>
            </a:extLst>
          </p:cNvPr>
          <p:cNvSpPr/>
          <p:nvPr/>
        </p:nvSpPr>
        <p:spPr>
          <a:xfrm>
            <a:off x="25891" y="3535822"/>
            <a:ext cx="159902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1DC452-DF71-4732-BC11-3AA41FBCF311}"/>
              </a:ext>
            </a:extLst>
          </p:cNvPr>
          <p:cNvSpPr/>
          <p:nvPr/>
        </p:nvSpPr>
        <p:spPr>
          <a:xfrm>
            <a:off x="1707574" y="3577117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E8FEB3-FE4A-4085-BE06-CCD8F8CE9D47}"/>
              </a:ext>
            </a:extLst>
          </p:cNvPr>
          <p:cNvSpPr txBox="1"/>
          <p:nvPr/>
        </p:nvSpPr>
        <p:spPr>
          <a:xfrm>
            <a:off x="2560767" y="2272857"/>
            <a:ext cx="40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13B363-A643-446D-920C-5F679B972199}"/>
              </a:ext>
            </a:extLst>
          </p:cNvPr>
          <p:cNvSpPr txBox="1"/>
          <p:nvPr/>
        </p:nvSpPr>
        <p:spPr>
          <a:xfrm>
            <a:off x="2583766" y="3484104"/>
            <a:ext cx="40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981E43-6077-455A-A887-2BA59A616D45}"/>
              </a:ext>
            </a:extLst>
          </p:cNvPr>
          <p:cNvSpPr/>
          <p:nvPr/>
        </p:nvSpPr>
        <p:spPr>
          <a:xfrm>
            <a:off x="6487348" y="3501569"/>
            <a:ext cx="134815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D9711-A58D-43FB-8BE8-5B20B3820A44}"/>
              </a:ext>
            </a:extLst>
          </p:cNvPr>
          <p:cNvSpPr/>
          <p:nvPr/>
        </p:nvSpPr>
        <p:spPr>
          <a:xfrm>
            <a:off x="8060788" y="3501569"/>
            <a:ext cx="1029288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C04712-FB84-4510-AFD4-53F9A16F6B1E}"/>
              </a:ext>
            </a:extLst>
          </p:cNvPr>
          <p:cNvSpPr/>
          <p:nvPr/>
        </p:nvSpPr>
        <p:spPr>
          <a:xfrm>
            <a:off x="21913" y="4771430"/>
            <a:ext cx="159902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21E6F4-AE39-42AE-A14D-8B45E6792067}"/>
              </a:ext>
            </a:extLst>
          </p:cNvPr>
          <p:cNvSpPr/>
          <p:nvPr/>
        </p:nvSpPr>
        <p:spPr>
          <a:xfrm>
            <a:off x="1742047" y="4848341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D37CF9-D7A0-4768-80B5-58DD3A351ABF}"/>
              </a:ext>
            </a:extLst>
          </p:cNvPr>
          <p:cNvSpPr/>
          <p:nvPr/>
        </p:nvSpPr>
        <p:spPr>
          <a:xfrm>
            <a:off x="1753766" y="4848341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978774-4696-4A5A-BC09-06C5FF405A3A}"/>
              </a:ext>
            </a:extLst>
          </p:cNvPr>
          <p:cNvSpPr/>
          <p:nvPr/>
        </p:nvSpPr>
        <p:spPr>
          <a:xfrm>
            <a:off x="1748673" y="4854338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170A08-8752-4215-82AA-65E916DE2305}"/>
              </a:ext>
            </a:extLst>
          </p:cNvPr>
          <p:cNvSpPr txBox="1"/>
          <p:nvPr/>
        </p:nvSpPr>
        <p:spPr>
          <a:xfrm>
            <a:off x="2736166" y="4663441"/>
            <a:ext cx="40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18EEF3-C4A5-4498-A1F7-7FDFE8BED81A}"/>
              </a:ext>
            </a:extLst>
          </p:cNvPr>
          <p:cNvSpPr/>
          <p:nvPr/>
        </p:nvSpPr>
        <p:spPr>
          <a:xfrm>
            <a:off x="6504982" y="4765312"/>
            <a:ext cx="134815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4D2320-3F12-43B7-9994-348F46470500}"/>
              </a:ext>
            </a:extLst>
          </p:cNvPr>
          <p:cNvSpPr/>
          <p:nvPr/>
        </p:nvSpPr>
        <p:spPr>
          <a:xfrm>
            <a:off x="7739270" y="4748896"/>
            <a:ext cx="1337554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DA1E6E-677D-46E4-83C8-484DCFE7B7D6}"/>
              </a:ext>
            </a:extLst>
          </p:cNvPr>
          <p:cNvSpPr/>
          <p:nvPr/>
        </p:nvSpPr>
        <p:spPr>
          <a:xfrm>
            <a:off x="21197" y="5978912"/>
            <a:ext cx="159902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594B8E-F739-42CF-8B0B-07E772D70DAB}"/>
              </a:ext>
            </a:extLst>
          </p:cNvPr>
          <p:cNvSpPr/>
          <p:nvPr/>
        </p:nvSpPr>
        <p:spPr>
          <a:xfrm>
            <a:off x="1772526" y="6061872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28386C-C5CE-4A40-8E87-3B9C2244F40C}"/>
              </a:ext>
            </a:extLst>
          </p:cNvPr>
          <p:cNvSpPr/>
          <p:nvPr/>
        </p:nvSpPr>
        <p:spPr>
          <a:xfrm>
            <a:off x="1778236" y="6064588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7C9646-C390-4A21-8561-29EDF3C330A6}"/>
              </a:ext>
            </a:extLst>
          </p:cNvPr>
          <p:cNvSpPr/>
          <p:nvPr/>
        </p:nvSpPr>
        <p:spPr>
          <a:xfrm>
            <a:off x="1778342" y="6068821"/>
            <a:ext cx="872198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39D04E-4191-4B44-BE09-E60CE27FEBE8}"/>
              </a:ext>
            </a:extLst>
          </p:cNvPr>
          <p:cNvSpPr txBox="1"/>
          <p:nvPr/>
        </p:nvSpPr>
        <p:spPr>
          <a:xfrm>
            <a:off x="2691619" y="5913120"/>
            <a:ext cx="407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C0F8DB-885C-4522-8D61-0F3FC051067A}"/>
              </a:ext>
            </a:extLst>
          </p:cNvPr>
          <p:cNvSpPr/>
          <p:nvPr/>
        </p:nvSpPr>
        <p:spPr>
          <a:xfrm>
            <a:off x="6529140" y="5930583"/>
            <a:ext cx="134815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878977-E207-4B9C-8E58-B4B35E31596C}"/>
              </a:ext>
            </a:extLst>
          </p:cNvPr>
          <p:cNvSpPr/>
          <p:nvPr/>
        </p:nvSpPr>
        <p:spPr>
          <a:xfrm>
            <a:off x="7746605" y="5914167"/>
            <a:ext cx="1348156" cy="78840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6EB28A-08EA-4B25-812C-C08F3221865D}"/>
              </a:ext>
            </a:extLst>
          </p:cNvPr>
          <p:cNvSpPr/>
          <p:nvPr/>
        </p:nvSpPr>
        <p:spPr>
          <a:xfrm>
            <a:off x="26504" y="0"/>
            <a:ext cx="9090076" cy="685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42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2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42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5E-6 7.40741E-7 L 0.21059 -0.0016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9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44444E-6 4.07407E-6 L 0.33194 -0.0011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5E-6 -2.96296E-6 L 0.21024 0.0037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185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61111E-6 4.44444E-6 L 0.3349 -0.0023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4.81481E-6 L 0.1967 0.0071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347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38889E-6 -7.40741E-7 L 0.32587 -0.0004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7 -4.81481E-6 L 0.21059 -0.00162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9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66667E-6 -1.11111E-6 L 0.33195 -0.00116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3.7037E-7 L 0.21059 -0.0016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93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66667E-6 -1.11111E-6 L 0.33195 -0.00116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1" grpId="1" animBg="1"/>
      <p:bldP spid="9" grpId="0" animBg="1"/>
      <p:bldP spid="13" grpId="0" animBg="1"/>
      <p:bldP spid="7" grpId="0" animBg="1"/>
      <p:bldP spid="8" grpId="0" animBg="1"/>
      <p:bldP spid="2" grpId="0"/>
      <p:bldP spid="12" grpId="0" animBg="1"/>
      <p:bldP spid="15" grpId="0" animBg="1"/>
      <p:bldP spid="15" grpId="1" animBg="1"/>
      <p:bldP spid="16" grpId="0" animBg="1"/>
      <p:bldP spid="16" grpId="1" animBg="1"/>
      <p:bldP spid="14" grpId="0" animBg="1"/>
      <p:bldP spid="17" grpId="0" animBg="1"/>
      <p:bldP spid="18" grpId="0" animBg="1"/>
      <p:bldP spid="22" grpId="0" animBg="1"/>
      <p:bldP spid="22" grpId="1" animBg="1"/>
      <p:bldP spid="21" grpId="0" animBg="1"/>
      <p:bldP spid="21" grpId="1" animBg="1"/>
      <p:bldP spid="19" grpId="0" animBg="1"/>
      <p:bldP spid="20" grpId="0" animBg="1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413E0E-DDB8-4F8B-9106-6F98AB176E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C5363-1DCA-4D69-90F7-996EB47868C1}"/>
              </a:ext>
            </a:extLst>
          </p:cNvPr>
          <p:cNvSpPr txBox="1"/>
          <p:nvPr/>
        </p:nvSpPr>
        <p:spPr>
          <a:xfrm>
            <a:off x="2618962" y="246205"/>
            <a:ext cx="2960204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943F6-9FFE-425F-AA6A-D75B6ABE4CA7}"/>
              </a:ext>
            </a:extLst>
          </p:cNvPr>
          <p:cNvSpPr txBox="1"/>
          <p:nvPr/>
        </p:nvSpPr>
        <p:spPr>
          <a:xfrm>
            <a:off x="225286" y="1177882"/>
            <a:ext cx="8441637" cy="7078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spc="-15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নীচের ঋতু গুলোর প্রতিটির দুইটি করে বৈশিষ্ট্য লিখি। </a:t>
            </a:r>
            <a:endParaRPr lang="en-US" sz="4000" b="1" spc="-150" dirty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3958F1-805F-4B34-B755-AB8024195438}"/>
              </a:ext>
            </a:extLst>
          </p:cNvPr>
          <p:cNvGrpSpPr/>
          <p:nvPr/>
        </p:nvGrpSpPr>
        <p:grpSpPr>
          <a:xfrm>
            <a:off x="199688" y="5322314"/>
            <a:ext cx="2919050" cy="1350908"/>
            <a:chOff x="539765" y="2905425"/>
            <a:chExt cx="2598788" cy="16066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022C59-B916-42EC-B7F9-C4CCBEC80FB0}"/>
                </a:ext>
              </a:extLst>
            </p:cNvPr>
            <p:cNvSpPr txBox="1"/>
            <p:nvPr/>
          </p:nvSpPr>
          <p:spPr>
            <a:xfrm>
              <a:off x="893153" y="3396239"/>
              <a:ext cx="2037021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গ্রীষ্ম কাল 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6E7F69CB-127D-4A39-8920-7E8D3E66D594}"/>
                </a:ext>
              </a:extLst>
            </p:cNvPr>
            <p:cNvSpPr/>
            <p:nvPr/>
          </p:nvSpPr>
          <p:spPr>
            <a:xfrm>
              <a:off x="539765" y="2905425"/>
              <a:ext cx="2598788" cy="1606647"/>
            </a:xfrm>
            <a:prstGeom prst="cloudCallout">
              <a:avLst>
                <a:gd name="adj1" fmla="val -7548"/>
                <a:gd name="adj2" fmla="val -74436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0E6F2D-7498-4DAD-99B2-871F0D5CB514}"/>
              </a:ext>
            </a:extLst>
          </p:cNvPr>
          <p:cNvGrpSpPr/>
          <p:nvPr/>
        </p:nvGrpSpPr>
        <p:grpSpPr>
          <a:xfrm>
            <a:off x="5260429" y="5343007"/>
            <a:ext cx="3061937" cy="1350908"/>
            <a:chOff x="5431318" y="2918677"/>
            <a:chExt cx="2848546" cy="16066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D9E308-D08A-4759-9966-9C3DECDF6CD6}"/>
                </a:ext>
              </a:extLst>
            </p:cNvPr>
            <p:cNvSpPr txBox="1"/>
            <p:nvPr/>
          </p:nvSpPr>
          <p:spPr>
            <a:xfrm>
              <a:off x="6158972" y="3368057"/>
              <a:ext cx="2037021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বর্ষাকাল </a:t>
              </a:r>
              <a:endParaRPr lang="en-US" sz="40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607752D9-C493-46B8-A6CC-0FD39DEBFAD7}"/>
                </a:ext>
              </a:extLst>
            </p:cNvPr>
            <p:cNvSpPr/>
            <p:nvPr/>
          </p:nvSpPr>
          <p:spPr>
            <a:xfrm>
              <a:off x="5431318" y="2918677"/>
              <a:ext cx="2848546" cy="1606647"/>
            </a:xfrm>
            <a:prstGeom prst="cloudCallout">
              <a:avLst>
                <a:gd name="adj1" fmla="val -13782"/>
                <a:gd name="adj2" fmla="val -75623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EF7323-8923-4F64-835D-B2980E33CFA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61" y="216406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526496-0BFE-4F15-B3C0-6730F92998C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2" y="214902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9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14E9D0-39E6-4F5C-A5F6-28C71D5EFF8A}"/>
              </a:ext>
            </a:extLst>
          </p:cNvPr>
          <p:cNvSpPr txBox="1"/>
          <p:nvPr/>
        </p:nvSpPr>
        <p:spPr>
          <a:xfrm>
            <a:off x="2166425" y="225083"/>
            <a:ext cx="450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র আ</a:t>
            </a:r>
            <a:r>
              <a:rPr lang="as-IN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B0B27-2FFB-4182-8C12-D4CC8FC0E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7" r="10923"/>
          <a:stretch/>
        </p:blipFill>
        <p:spPr>
          <a:xfrm>
            <a:off x="886265" y="1463040"/>
            <a:ext cx="6921304" cy="4875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1AFB2A-4D07-4588-9266-AF9EE7AFEE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0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038E55-3D4A-46C4-847A-7C77CA33CE68}"/>
              </a:ext>
            </a:extLst>
          </p:cNvPr>
          <p:cNvSpPr txBox="1"/>
          <p:nvPr/>
        </p:nvSpPr>
        <p:spPr>
          <a:xfrm>
            <a:off x="103896" y="2491734"/>
            <a:ext cx="449580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bn-IN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আবদুর রহিম</a:t>
            </a:r>
          </a:p>
          <a:p>
            <a:pPr algn="ctr"/>
            <a:r>
              <a:rPr lang="bn-IN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রূপকানিয়া মডেল সরকারি প্রাথমিক বিদ্যালয় </a:t>
            </a:r>
          </a:p>
          <a:p>
            <a:pPr algn="ctr"/>
            <a:r>
              <a:rPr lang="bn-IN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 চট্টগ্রাম </a:t>
            </a:r>
          </a:p>
          <a:p>
            <a:pPr algn="ctr"/>
            <a:r>
              <a:rPr lang="en-US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rahimatgps@gmail.com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০১৮১৮৮২৬৯৫৭ </a:t>
            </a:r>
            <a:endParaRPr lang="ar-SA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6" name="Picture 5" descr="Rahim 300.jpg">
            <a:extLst>
              <a:ext uri="{FF2B5EF4-FFF2-40B4-BE49-F238E27FC236}">
                <a16:creationId xmlns:a16="http://schemas.microsoft.com/office/drawing/2014/main" id="{D1E7559D-5509-4455-AA1C-30E7B2C90FCE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298" y="899886"/>
            <a:ext cx="1520093" cy="1828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0846FC-1198-4603-A8BD-AC3E65D3B8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756" y="2162332"/>
            <a:ext cx="909645" cy="35394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89FFE0-74BF-40A8-B278-16941237EB48}"/>
              </a:ext>
            </a:extLst>
          </p:cNvPr>
          <p:cNvSpPr/>
          <p:nvPr/>
        </p:nvSpPr>
        <p:spPr>
          <a:xfrm>
            <a:off x="28184" y="0"/>
            <a:ext cx="9089312" cy="68314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216D3-4917-4639-A5ED-2F41E5CF5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221" y="786386"/>
            <a:ext cx="1520094" cy="19418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4FCC8D-F0C4-4F46-8532-FF364146DF4B}"/>
              </a:ext>
            </a:extLst>
          </p:cNvPr>
          <p:cNvSpPr txBox="1"/>
          <p:nvPr/>
        </p:nvSpPr>
        <p:spPr>
          <a:xfrm>
            <a:off x="5405923" y="2532184"/>
            <a:ext cx="354757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bn-IN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শ্রেণিঃ-৪র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</a:p>
          <a:p>
            <a:pPr algn="ctr"/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 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সময়ঃ-45 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2454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14E9D0-39E6-4F5C-A5F6-28C71D5EFF8A}"/>
              </a:ext>
            </a:extLst>
          </p:cNvPr>
          <p:cNvSpPr txBox="1"/>
          <p:nvPr/>
        </p:nvSpPr>
        <p:spPr>
          <a:xfrm>
            <a:off x="2926080" y="225083"/>
            <a:ext cx="396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8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70128-F285-44A6-8820-E5D3A00E2EE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9"/>
          <a:stretch/>
        </p:blipFill>
        <p:spPr>
          <a:xfrm>
            <a:off x="457200" y="1146517"/>
            <a:ext cx="8053754" cy="4790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413E0E-DDB8-4F8B-9106-6F98AB176E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546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413E0E-DDB8-4F8B-9106-6F98AB176E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08A1B-92D8-4696-9FF4-4AF56CAB7D28}"/>
              </a:ext>
            </a:extLst>
          </p:cNvPr>
          <p:cNvSpPr txBox="1"/>
          <p:nvPr/>
        </p:nvSpPr>
        <p:spPr>
          <a:xfrm>
            <a:off x="3061253" y="331304"/>
            <a:ext cx="2040835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ল্য</a:t>
            </a:r>
            <a:r>
              <a:rPr lang="as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C12C3-1215-4EAB-97FB-29805DC048E0}"/>
              </a:ext>
            </a:extLst>
          </p:cNvPr>
          <p:cNvSpPr txBox="1"/>
          <p:nvPr/>
        </p:nvSpPr>
        <p:spPr>
          <a:xfrm>
            <a:off x="865808" y="1855303"/>
            <a:ext cx="585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E577E-C52B-4CFB-BFED-71E30D3CE721}"/>
              </a:ext>
            </a:extLst>
          </p:cNvPr>
          <p:cNvSpPr txBox="1"/>
          <p:nvPr/>
        </p:nvSpPr>
        <p:spPr>
          <a:xfrm>
            <a:off x="819428" y="2643807"/>
            <a:ext cx="665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পরির্বতন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CCB52-CD0E-41C2-BEF9-1BE4D5D14B89}"/>
              </a:ext>
            </a:extLst>
          </p:cNvPr>
          <p:cNvSpPr txBox="1"/>
          <p:nvPr/>
        </p:nvSpPr>
        <p:spPr>
          <a:xfrm>
            <a:off x="845932" y="4214186"/>
            <a:ext cx="665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ৈশি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ল।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2F714-C718-488E-9F36-59732BA7098B}"/>
              </a:ext>
            </a:extLst>
          </p:cNvPr>
          <p:cNvSpPr txBox="1"/>
          <p:nvPr/>
        </p:nvSpPr>
        <p:spPr>
          <a:xfrm>
            <a:off x="806180" y="4989439"/>
            <a:ext cx="665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89B29-18A0-4F9B-9EF3-335A64B6F811}"/>
              </a:ext>
            </a:extLst>
          </p:cNvPr>
          <p:cNvSpPr txBox="1"/>
          <p:nvPr/>
        </p:nvSpPr>
        <p:spPr>
          <a:xfrm>
            <a:off x="792924" y="3453292"/>
            <a:ext cx="665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ত?  </a:t>
            </a:r>
          </a:p>
        </p:txBody>
      </p:sp>
    </p:spTree>
    <p:extLst>
      <p:ext uri="{BB962C8B-B14F-4D97-AF65-F5344CB8AC3E}">
        <p14:creationId xmlns:p14="http://schemas.microsoft.com/office/powerpoint/2010/main" val="35492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413E0E-DDB8-4F8B-9106-6F98AB176E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9AFD8-F567-4DA4-87BF-E1EFBAC0B3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9" y="1371600"/>
            <a:ext cx="73152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3C8D52-D086-49FB-8737-385B4E4FA6D6}"/>
              </a:ext>
            </a:extLst>
          </p:cNvPr>
          <p:cNvSpPr txBox="1"/>
          <p:nvPr/>
        </p:nvSpPr>
        <p:spPr>
          <a:xfrm>
            <a:off x="2319131" y="225289"/>
            <a:ext cx="328654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C09DB-F893-4F50-99AE-85ABD4950229}"/>
              </a:ext>
            </a:extLst>
          </p:cNvPr>
          <p:cNvSpPr txBox="1"/>
          <p:nvPr/>
        </p:nvSpPr>
        <p:spPr>
          <a:xfrm>
            <a:off x="1428750" y="5863270"/>
            <a:ext cx="6286500" cy="76944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  বর্ষা ঋতুর ৪টি বৈশিষ্ট্য লিখি।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413E0E-DDB8-4F8B-9106-6F98AB176E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FBCB6D-2F1D-4A19-B9EF-27AB33E64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" y="0"/>
            <a:ext cx="1378192" cy="1039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CE785-964A-459F-9627-7A44B6619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02" y="0"/>
            <a:ext cx="1378192" cy="1039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1F18F4-F1E3-4BBF-AFA9-FECB337EA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94" y="5818311"/>
            <a:ext cx="1378192" cy="1039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660F21-9F05-44A8-A87A-281B92EFB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8311"/>
            <a:ext cx="1378192" cy="1039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44E375-786F-4F44-83D8-E0B72B2B177C}"/>
              </a:ext>
            </a:extLst>
          </p:cNvPr>
          <p:cNvSpPr txBox="1"/>
          <p:nvPr/>
        </p:nvSpPr>
        <p:spPr>
          <a:xfrm>
            <a:off x="3251202" y="43547"/>
            <a:ext cx="252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DC2823-9704-4EA0-8464-ECEB16F3939A}"/>
              </a:ext>
            </a:extLst>
          </p:cNvPr>
          <p:cNvSpPr/>
          <p:nvPr/>
        </p:nvSpPr>
        <p:spPr>
          <a:xfrm>
            <a:off x="3655183" y="5934670"/>
            <a:ext cx="1920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52810-F4D5-4A0D-A12E-B8FA106A1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9" y="883091"/>
            <a:ext cx="7405139" cy="5148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15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8ADE0-D520-4725-9287-D0CB519395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0" y="844064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58706F-4905-4247-93E3-46441D5E7D3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8" y="3552089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F2FC19-F7C8-4B94-8B10-081E51D7E9A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18" y="844064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F7C726-F83C-4508-972A-BE4050F41E4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18" y="3552093"/>
            <a:ext cx="3657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9CB94D-480D-4194-9AC3-8C607733A628}"/>
              </a:ext>
            </a:extLst>
          </p:cNvPr>
          <p:cNvSpPr txBox="1"/>
          <p:nvPr/>
        </p:nvSpPr>
        <p:spPr>
          <a:xfrm>
            <a:off x="3364522" y="117816"/>
            <a:ext cx="229415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4DDA32-C005-473A-A97D-E93C0C4EFF20}"/>
              </a:ext>
            </a:extLst>
          </p:cNvPr>
          <p:cNvSpPr txBox="1"/>
          <p:nvPr/>
        </p:nvSpPr>
        <p:spPr>
          <a:xfrm>
            <a:off x="838200" y="6038761"/>
            <a:ext cx="73914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2F412-C506-46B6-9280-F52186F64162}"/>
              </a:ext>
            </a:extLst>
          </p:cNvPr>
          <p:cNvSpPr txBox="1"/>
          <p:nvPr/>
        </p:nvSpPr>
        <p:spPr>
          <a:xfrm>
            <a:off x="2818227" y="6013936"/>
            <a:ext cx="317460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প্রকৃতি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C4A3F8-0E22-48E3-AB71-BE0EE142603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xit" presetSubtype="8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B7EA1-6FF5-4731-B237-1B1D1CCE0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 b="10343"/>
          <a:stretch/>
        </p:blipFill>
        <p:spPr>
          <a:xfrm>
            <a:off x="84408" y="1280163"/>
            <a:ext cx="8872397" cy="4994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ECA5B4-142F-4ED2-97C7-79D2231CFC69}"/>
              </a:ext>
            </a:extLst>
          </p:cNvPr>
          <p:cNvSpPr txBox="1"/>
          <p:nvPr/>
        </p:nvSpPr>
        <p:spPr>
          <a:xfrm>
            <a:off x="1603717" y="75584"/>
            <a:ext cx="606317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0698FB-3FAA-4656-A9DC-79A6D21B31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139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B81672-6CC2-4345-BF29-D0A255D5005C}"/>
              </a:ext>
            </a:extLst>
          </p:cNvPr>
          <p:cNvSpPr txBox="1"/>
          <p:nvPr/>
        </p:nvSpPr>
        <p:spPr>
          <a:xfrm>
            <a:off x="974562" y="105953"/>
            <a:ext cx="667351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া...............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D9730-A54D-4952-9EE6-2F900487D62D}"/>
              </a:ext>
            </a:extLst>
          </p:cNvPr>
          <p:cNvSpPr txBox="1"/>
          <p:nvPr/>
        </p:nvSpPr>
        <p:spPr>
          <a:xfrm>
            <a:off x="304806" y="1499932"/>
            <a:ext cx="82295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৩.৪.২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34F63-ABB7-4CF2-8FD3-766DAB0FD4C7}"/>
              </a:ext>
            </a:extLst>
          </p:cNvPr>
          <p:cNvSpPr txBox="1"/>
          <p:nvPr/>
        </p:nvSpPr>
        <p:spPr>
          <a:xfrm>
            <a:off x="613617" y="2806062"/>
            <a:ext cx="755582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২.৭.১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C8CA2-C9E6-4E8E-9CB8-11842FF2D6E3}"/>
              </a:ext>
            </a:extLst>
          </p:cNvPr>
          <p:cNvSpPr txBox="1"/>
          <p:nvPr/>
        </p:nvSpPr>
        <p:spPr>
          <a:xfrm>
            <a:off x="974562" y="4122805"/>
            <a:ext cx="66735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671AA-3290-4BFD-A260-8DD4396C390F}"/>
              </a:ext>
            </a:extLst>
          </p:cNvPr>
          <p:cNvSpPr txBox="1"/>
          <p:nvPr/>
        </p:nvSpPr>
        <p:spPr>
          <a:xfrm>
            <a:off x="1030704" y="5425547"/>
            <a:ext cx="625641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েঙে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F4F10-250A-4BC1-8916-DBBE4A6B5313}"/>
              </a:ext>
            </a:extLst>
          </p:cNvPr>
          <p:cNvSpPr txBox="1"/>
          <p:nvPr/>
        </p:nvSpPr>
        <p:spPr>
          <a:xfrm>
            <a:off x="88239" y="6136074"/>
            <a:ext cx="883117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7601D4-87AB-4080-BEC4-A8B54DB09B3F}"/>
              </a:ext>
            </a:extLst>
          </p:cNvPr>
          <p:cNvSpPr/>
          <p:nvPr/>
        </p:nvSpPr>
        <p:spPr>
          <a:xfrm>
            <a:off x="3112175" y="918874"/>
            <a:ext cx="1788684" cy="493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FCD7B-CFF8-4D4B-BDE7-30297ADEAB8A}"/>
              </a:ext>
            </a:extLst>
          </p:cNvPr>
          <p:cNvSpPr/>
          <p:nvPr/>
        </p:nvSpPr>
        <p:spPr>
          <a:xfrm>
            <a:off x="2983845" y="2204089"/>
            <a:ext cx="1788684" cy="45719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3A481E-1357-412A-A0AC-24D0523A9826}"/>
              </a:ext>
            </a:extLst>
          </p:cNvPr>
          <p:cNvSpPr/>
          <p:nvPr/>
        </p:nvSpPr>
        <p:spPr>
          <a:xfrm>
            <a:off x="2919674" y="3535558"/>
            <a:ext cx="1788684" cy="5293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0EE27E-E2F8-49E7-99A4-CE2C5A17663F}"/>
              </a:ext>
            </a:extLst>
          </p:cNvPr>
          <p:cNvSpPr/>
          <p:nvPr/>
        </p:nvSpPr>
        <p:spPr>
          <a:xfrm>
            <a:off x="2855506" y="4771573"/>
            <a:ext cx="1788684" cy="5500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9A642B-A6BC-4BED-8904-22D677C740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472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1D291B-582D-4436-98F1-7995984A721A}"/>
              </a:ext>
            </a:extLst>
          </p:cNvPr>
          <p:cNvSpPr txBox="1"/>
          <p:nvPr/>
        </p:nvSpPr>
        <p:spPr>
          <a:xfrm>
            <a:off x="2378236" y="134179"/>
            <a:ext cx="2899618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 যাচাই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5A239-F0A4-46E7-B998-D885A441589C}"/>
              </a:ext>
            </a:extLst>
          </p:cNvPr>
          <p:cNvSpPr txBox="1"/>
          <p:nvPr/>
        </p:nvSpPr>
        <p:spPr>
          <a:xfrm>
            <a:off x="900362" y="4016852"/>
            <a:ext cx="517959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৩। বাংলাদেশে কয়টি ঋতু?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FF68C-E01C-4DE0-90F4-A2AD5B7B01F2}"/>
              </a:ext>
            </a:extLst>
          </p:cNvPr>
          <p:cNvSpPr txBox="1"/>
          <p:nvPr/>
        </p:nvSpPr>
        <p:spPr>
          <a:xfrm>
            <a:off x="900361" y="2522466"/>
            <a:ext cx="720090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বাংলাদেশে কয় মাস পর পর ঋতু বদল হয়?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87451-6552-4EB6-8A2C-2AF55A76D757}"/>
              </a:ext>
            </a:extLst>
          </p:cNvPr>
          <p:cNvSpPr txBox="1"/>
          <p:nvPr/>
        </p:nvSpPr>
        <p:spPr>
          <a:xfrm>
            <a:off x="916404" y="1041658"/>
            <a:ext cx="5486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বাংলাদেশে কয় মাসে বছর হয়?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CDE19-7C6E-4565-A829-3B70686A2A7B}"/>
              </a:ext>
            </a:extLst>
          </p:cNvPr>
          <p:cNvSpPr txBox="1"/>
          <p:nvPr/>
        </p:nvSpPr>
        <p:spPr>
          <a:xfrm>
            <a:off x="900362" y="5458174"/>
            <a:ext cx="5486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৪। ঋতু গুলোর নাম কী?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BDCA2-A9B5-41F4-9113-5F9B949A52BC}"/>
              </a:ext>
            </a:extLst>
          </p:cNvPr>
          <p:cNvSpPr txBox="1"/>
          <p:nvPr/>
        </p:nvSpPr>
        <p:spPr>
          <a:xfrm>
            <a:off x="900362" y="6220807"/>
            <a:ext cx="54864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গ্রীষ্ম, বর্ষা, শরৎ, হেমন্ত, শীত ও বসন্ত ।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ECEF3-42E5-4C1D-A404-FD70CDC92E61}"/>
              </a:ext>
            </a:extLst>
          </p:cNvPr>
          <p:cNvSpPr txBox="1"/>
          <p:nvPr/>
        </p:nvSpPr>
        <p:spPr>
          <a:xfrm>
            <a:off x="900362" y="4770830"/>
            <a:ext cx="54864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 ছয়টি ঋতু 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DC1FF-6511-4C52-A293-D750A8131F72}"/>
              </a:ext>
            </a:extLst>
          </p:cNvPr>
          <p:cNvSpPr txBox="1"/>
          <p:nvPr/>
        </p:nvSpPr>
        <p:spPr>
          <a:xfrm>
            <a:off x="900362" y="3293722"/>
            <a:ext cx="54864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দুই মাস পর পর ঋতু বদল হয়।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57650-15E4-4628-83F1-4AD47E807A03}"/>
              </a:ext>
            </a:extLst>
          </p:cNvPr>
          <p:cNvSpPr txBox="1"/>
          <p:nvPr/>
        </p:nvSpPr>
        <p:spPr>
          <a:xfrm>
            <a:off x="900362" y="1794092"/>
            <a:ext cx="54864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বারো মাসে বছর হয়।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85F6B-30B9-43A1-96D0-B7D44A65A8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D4BE553-B468-4CD3-85FD-80F32513F0B4}"/>
              </a:ext>
            </a:extLst>
          </p:cNvPr>
          <p:cNvSpPr txBox="1"/>
          <p:nvPr/>
        </p:nvSpPr>
        <p:spPr>
          <a:xfrm>
            <a:off x="422031" y="156503"/>
            <a:ext cx="8244840" cy="1200329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ষড়ঋতুর দেশ বাংলাদেশ । প্রতি দুই মাসে হয় একটি ঋতু।  ঋতুগুলো হ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লো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5868AE65-5527-4EAE-842C-B78354CD245E}"/>
              </a:ext>
            </a:extLst>
          </p:cNvPr>
          <p:cNvSpPr/>
          <p:nvPr/>
        </p:nvSpPr>
        <p:spPr>
          <a:xfrm>
            <a:off x="3779514" y="1758012"/>
            <a:ext cx="1899139" cy="1643140"/>
          </a:xfrm>
          <a:prstGeom prst="cube">
            <a:avLst>
              <a:gd name="adj" fmla="val 2071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F61C1C9C-9DD4-4A9C-912D-6CC7E802B936}"/>
              </a:ext>
            </a:extLst>
          </p:cNvPr>
          <p:cNvSpPr/>
          <p:nvPr/>
        </p:nvSpPr>
        <p:spPr>
          <a:xfrm>
            <a:off x="2628310" y="3401152"/>
            <a:ext cx="1899139" cy="1643140"/>
          </a:xfrm>
          <a:prstGeom prst="cub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বর্ষা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A50E51E5-B80A-415E-98B7-AC27C8562552}"/>
              </a:ext>
            </a:extLst>
          </p:cNvPr>
          <p:cNvSpPr/>
          <p:nvPr/>
        </p:nvSpPr>
        <p:spPr>
          <a:xfrm>
            <a:off x="4117131" y="3401152"/>
            <a:ext cx="1899139" cy="1643140"/>
          </a:xfrm>
          <a:prstGeom prst="cub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শরৎ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AB1F494B-F046-49E3-8B32-560271C189E8}"/>
              </a:ext>
            </a:extLst>
          </p:cNvPr>
          <p:cNvSpPr/>
          <p:nvPr/>
        </p:nvSpPr>
        <p:spPr>
          <a:xfrm>
            <a:off x="1599020" y="5044292"/>
            <a:ext cx="1899139" cy="1643140"/>
          </a:xfrm>
          <a:prstGeom prst="cub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হেমন্ত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2E52B4E2-806A-4F14-AA60-553FF9DD233B}"/>
              </a:ext>
            </a:extLst>
          </p:cNvPr>
          <p:cNvSpPr/>
          <p:nvPr/>
        </p:nvSpPr>
        <p:spPr>
          <a:xfrm>
            <a:off x="3059710" y="5044292"/>
            <a:ext cx="1899139" cy="1643140"/>
          </a:xfrm>
          <a:prstGeom prst="cub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63E0523E-39D9-456B-9249-6625AE96A087}"/>
              </a:ext>
            </a:extLst>
          </p:cNvPr>
          <p:cNvSpPr/>
          <p:nvPr/>
        </p:nvSpPr>
        <p:spPr>
          <a:xfrm>
            <a:off x="4520400" y="5044292"/>
            <a:ext cx="1899139" cy="1643140"/>
          </a:xfrm>
          <a:prstGeom prst="cub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বসন্ত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BC5D2-2498-49C8-8998-18766C4E18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CBD8025-5287-472F-83CE-DAEC55633B84}"/>
              </a:ext>
            </a:extLst>
          </p:cNvPr>
          <p:cNvSpPr/>
          <p:nvPr/>
        </p:nvSpPr>
        <p:spPr>
          <a:xfrm>
            <a:off x="2364859" y="697473"/>
            <a:ext cx="1977250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CF658F92-C686-48A8-B773-EEBCE4E51ACC}"/>
              </a:ext>
            </a:extLst>
          </p:cNvPr>
          <p:cNvSpPr/>
          <p:nvPr/>
        </p:nvSpPr>
        <p:spPr>
          <a:xfrm>
            <a:off x="4955269" y="3071079"/>
            <a:ext cx="1739981" cy="85129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বর্ষাকাল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85F58590-1097-422E-AFB8-CF5469C3B6E7}"/>
              </a:ext>
            </a:extLst>
          </p:cNvPr>
          <p:cNvSpPr/>
          <p:nvPr/>
        </p:nvSpPr>
        <p:spPr>
          <a:xfrm>
            <a:off x="2412984" y="5369536"/>
            <a:ext cx="1977251" cy="8512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D642B61-D907-4088-AFAF-FC65884DB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92" y="265312"/>
            <a:ext cx="2230070" cy="13889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0EF863-CF21-4370-A20C-4FE60607C6AE}"/>
              </a:ext>
            </a:extLst>
          </p:cNvPr>
          <p:cNvGrpSpPr/>
          <p:nvPr/>
        </p:nvGrpSpPr>
        <p:grpSpPr>
          <a:xfrm>
            <a:off x="401052" y="265312"/>
            <a:ext cx="3008697" cy="1717598"/>
            <a:chOff x="0" y="112698"/>
            <a:chExt cx="3263978" cy="20144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188D7E-5A6F-423A-9D05-4012CBBBB97F}"/>
                </a:ext>
              </a:extLst>
            </p:cNvPr>
            <p:cNvSpPr/>
            <p:nvPr/>
          </p:nvSpPr>
          <p:spPr>
            <a:xfrm>
              <a:off x="0" y="1419308"/>
              <a:ext cx="1524000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জ্যৈষ্ঠ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1AE5864-EE9F-4ADD-A333-FC053A5F2B15}"/>
                </a:ext>
              </a:extLst>
            </p:cNvPr>
            <p:cNvGrpSpPr/>
            <p:nvPr/>
          </p:nvGrpSpPr>
          <p:grpSpPr>
            <a:xfrm>
              <a:off x="0" y="112698"/>
              <a:ext cx="3263978" cy="1962645"/>
              <a:chOff x="0" y="112698"/>
              <a:chExt cx="3263978" cy="196264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82A7741-E10D-4946-AF3D-ACB80AE97A2F}"/>
                  </a:ext>
                </a:extLst>
              </p:cNvPr>
              <p:cNvSpPr/>
              <p:nvPr/>
            </p:nvSpPr>
            <p:spPr>
              <a:xfrm>
                <a:off x="0" y="112698"/>
                <a:ext cx="1524000" cy="707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000" b="1" dirty="0">
                    <a:latin typeface="NikoshBAN" pitchFamily="2" charset="0"/>
                    <a:cs typeface="NikoshBAN" pitchFamily="2" charset="0"/>
                  </a:rPr>
                  <a:t>বৈশাখ</a:t>
                </a:r>
                <a:endParaRPr lang="en-US" sz="4000" b="1" dirty="0"/>
              </a:p>
            </p:txBody>
          </p:sp>
          <p:sp>
            <p:nvSpPr>
              <p:cNvPr id="37" name="Arrow: Bent-Up 36">
                <a:extLst>
                  <a:ext uri="{FF2B5EF4-FFF2-40B4-BE49-F238E27FC236}">
                    <a16:creationId xmlns:a16="http://schemas.microsoft.com/office/drawing/2014/main" id="{2C9E01EA-732A-4228-BB0C-003F82636731}"/>
                  </a:ext>
                </a:extLst>
              </p:cNvPr>
              <p:cNvSpPr/>
              <p:nvPr/>
            </p:nvSpPr>
            <p:spPr>
              <a:xfrm>
                <a:off x="1523996" y="1509118"/>
                <a:ext cx="1739982" cy="566225"/>
              </a:xfrm>
              <a:prstGeom prst="bentUpArrow">
                <a:avLst>
                  <a:gd name="adj1" fmla="val 25000"/>
                  <a:gd name="adj2" fmla="val 19232"/>
                  <a:gd name="adj3" fmla="val 25000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row: Bent-Up 38">
                <a:extLst>
                  <a:ext uri="{FF2B5EF4-FFF2-40B4-BE49-F238E27FC236}">
                    <a16:creationId xmlns:a16="http://schemas.microsoft.com/office/drawing/2014/main" id="{6F187005-C0D2-4738-A8B9-2F81BB46B3DD}"/>
                  </a:ext>
                </a:extLst>
              </p:cNvPr>
              <p:cNvSpPr/>
              <p:nvPr/>
            </p:nvSpPr>
            <p:spPr>
              <a:xfrm flipV="1">
                <a:off x="1523995" y="117179"/>
                <a:ext cx="1739982" cy="566225"/>
              </a:xfrm>
              <a:prstGeom prst="bentUpArrow">
                <a:avLst>
                  <a:gd name="adj1" fmla="val 25000"/>
                  <a:gd name="adj2" fmla="val 24175"/>
                  <a:gd name="adj3" fmla="val 30228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6A95730-D93B-4DCA-8AC8-51B5DFAEDB0F}"/>
              </a:ext>
            </a:extLst>
          </p:cNvPr>
          <p:cNvGrpSpPr/>
          <p:nvPr/>
        </p:nvGrpSpPr>
        <p:grpSpPr>
          <a:xfrm>
            <a:off x="2623886" y="2518622"/>
            <a:ext cx="3275701" cy="1865425"/>
            <a:chOff x="-3" y="2576678"/>
            <a:chExt cx="3275701" cy="20145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A18ADD-3FC8-4C62-8F9C-00118CBAF135}"/>
                </a:ext>
              </a:extLst>
            </p:cNvPr>
            <p:cNvSpPr/>
            <p:nvPr/>
          </p:nvSpPr>
          <p:spPr>
            <a:xfrm>
              <a:off x="0" y="2577494"/>
              <a:ext cx="1524000" cy="7644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আষাঢ়</a:t>
              </a:r>
              <a:endParaRPr lang="en-US" sz="4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67870A-28E9-4143-8893-593F27581403}"/>
                </a:ext>
              </a:extLst>
            </p:cNvPr>
            <p:cNvSpPr/>
            <p:nvPr/>
          </p:nvSpPr>
          <p:spPr>
            <a:xfrm>
              <a:off x="-3" y="3826742"/>
              <a:ext cx="1523999" cy="7644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শ্রাবণ</a:t>
              </a:r>
              <a:endParaRPr lang="en-US" sz="4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0" name="Arrow: Bent-Up 39">
              <a:extLst>
                <a:ext uri="{FF2B5EF4-FFF2-40B4-BE49-F238E27FC236}">
                  <a16:creationId xmlns:a16="http://schemas.microsoft.com/office/drawing/2014/main" id="{0B772170-10CA-492D-A7EF-92592FF97267}"/>
                </a:ext>
              </a:extLst>
            </p:cNvPr>
            <p:cNvSpPr/>
            <p:nvPr/>
          </p:nvSpPr>
          <p:spPr>
            <a:xfrm>
              <a:off x="1535716" y="3968617"/>
              <a:ext cx="1739982" cy="566225"/>
            </a:xfrm>
            <a:prstGeom prst="bentUpArrow">
              <a:avLst>
                <a:gd name="adj1" fmla="val 25000"/>
                <a:gd name="adj2" fmla="val 19232"/>
                <a:gd name="adj3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1" name="Arrow: Bent-Up 40">
              <a:extLst>
                <a:ext uri="{FF2B5EF4-FFF2-40B4-BE49-F238E27FC236}">
                  <a16:creationId xmlns:a16="http://schemas.microsoft.com/office/drawing/2014/main" id="{53F09F0F-92A1-4926-933D-DE8C813BB60E}"/>
                </a:ext>
              </a:extLst>
            </p:cNvPr>
            <p:cNvSpPr/>
            <p:nvPr/>
          </p:nvSpPr>
          <p:spPr>
            <a:xfrm flipV="1">
              <a:off x="1535715" y="2576678"/>
              <a:ext cx="1739982" cy="566225"/>
            </a:xfrm>
            <a:prstGeom prst="bentUpArrow">
              <a:avLst>
                <a:gd name="adj1" fmla="val 25000"/>
                <a:gd name="adj2" fmla="val 24175"/>
                <a:gd name="adj3" fmla="val 30228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CB1A0B2-591B-45FE-8BB7-680E8FD80F81}"/>
              </a:ext>
            </a:extLst>
          </p:cNvPr>
          <p:cNvGrpSpPr/>
          <p:nvPr/>
        </p:nvGrpSpPr>
        <p:grpSpPr>
          <a:xfrm>
            <a:off x="242023" y="4859048"/>
            <a:ext cx="3273351" cy="1713777"/>
            <a:chOff x="-1" y="4907174"/>
            <a:chExt cx="3273351" cy="19115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3F8FBD-DF93-42F0-BFA1-E261CC3069B8}"/>
                </a:ext>
              </a:extLst>
            </p:cNvPr>
            <p:cNvSpPr/>
            <p:nvPr/>
          </p:nvSpPr>
          <p:spPr>
            <a:xfrm>
              <a:off x="-1" y="4907174"/>
              <a:ext cx="1523998" cy="7078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ভাদ্র</a:t>
              </a:r>
              <a:endParaRPr lang="en-US" sz="4000" b="1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623E7A-B2C3-4FC9-9B55-4196B2F53E13}"/>
                </a:ext>
              </a:extLst>
            </p:cNvPr>
            <p:cNvSpPr/>
            <p:nvPr/>
          </p:nvSpPr>
          <p:spPr>
            <a:xfrm>
              <a:off x="-1" y="6110799"/>
              <a:ext cx="1523997" cy="7078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আশ্বিন </a:t>
              </a:r>
              <a:endParaRPr lang="en-US" sz="4000" b="1" dirty="0"/>
            </a:p>
          </p:txBody>
        </p:sp>
        <p:sp>
          <p:nvSpPr>
            <p:cNvPr id="42" name="Arrow: Bent-Up 41">
              <a:extLst>
                <a:ext uri="{FF2B5EF4-FFF2-40B4-BE49-F238E27FC236}">
                  <a16:creationId xmlns:a16="http://schemas.microsoft.com/office/drawing/2014/main" id="{B01F65E8-5F4C-4413-B5A2-2585C871EA3F}"/>
                </a:ext>
              </a:extLst>
            </p:cNvPr>
            <p:cNvSpPr/>
            <p:nvPr/>
          </p:nvSpPr>
          <p:spPr>
            <a:xfrm>
              <a:off x="1533368" y="6245237"/>
              <a:ext cx="1739982" cy="566225"/>
            </a:xfrm>
            <a:prstGeom prst="bentUpArrow">
              <a:avLst>
                <a:gd name="adj1" fmla="val 25000"/>
                <a:gd name="adj2" fmla="val 19232"/>
                <a:gd name="adj3" fmla="val 25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row: Bent-Up 42">
              <a:extLst>
                <a:ext uri="{FF2B5EF4-FFF2-40B4-BE49-F238E27FC236}">
                  <a16:creationId xmlns:a16="http://schemas.microsoft.com/office/drawing/2014/main" id="{9DAA0214-D1A0-4C73-8F72-C54898435BF4}"/>
                </a:ext>
              </a:extLst>
            </p:cNvPr>
            <p:cNvSpPr/>
            <p:nvPr/>
          </p:nvSpPr>
          <p:spPr>
            <a:xfrm flipV="1">
              <a:off x="1533367" y="4923636"/>
              <a:ext cx="1739982" cy="566225"/>
            </a:xfrm>
            <a:prstGeom prst="bentUpArrow">
              <a:avLst>
                <a:gd name="adj1" fmla="val 25000"/>
                <a:gd name="adj2" fmla="val 24175"/>
                <a:gd name="adj3" fmla="val 30228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85AAC0B-9619-4048-BC2F-FF80323F5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23" y="2677654"/>
            <a:ext cx="2289507" cy="14309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EAF2EA6-C1D0-411F-A96E-1F2122C7B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70" y="5019888"/>
            <a:ext cx="2133380" cy="13907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56BAFF2-119B-4EF2-A0A6-BFB6620937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1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2FAF2F-1A8F-4C3D-8AE3-19387187AFDC}"/>
              </a:ext>
            </a:extLst>
          </p:cNvPr>
          <p:cNvSpPr/>
          <p:nvPr/>
        </p:nvSpPr>
        <p:spPr>
          <a:xfrm>
            <a:off x="1166154" y="586827"/>
            <a:ext cx="1143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কার্তিক</a:t>
            </a:r>
            <a:endParaRPr lang="en-US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0A0A60-8C1E-4041-835C-AB124FD9DBC4}"/>
              </a:ext>
            </a:extLst>
          </p:cNvPr>
          <p:cNvSpPr/>
          <p:nvPr/>
        </p:nvSpPr>
        <p:spPr>
          <a:xfrm>
            <a:off x="5919571" y="616433"/>
            <a:ext cx="1371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অগ্রহায়ণ</a:t>
            </a:r>
            <a:endParaRPr lang="en-US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B1F599-1859-4311-93B0-4010E15EC304}"/>
              </a:ext>
            </a:extLst>
          </p:cNvPr>
          <p:cNvSpPr/>
          <p:nvPr/>
        </p:nvSpPr>
        <p:spPr>
          <a:xfrm>
            <a:off x="3197931" y="2104121"/>
            <a:ext cx="1752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0000F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E5849-C34A-4A43-8F2C-EDAA8BC27694}"/>
              </a:ext>
            </a:extLst>
          </p:cNvPr>
          <p:cNvSpPr/>
          <p:nvPr/>
        </p:nvSpPr>
        <p:spPr>
          <a:xfrm>
            <a:off x="4846872" y="3545845"/>
            <a:ext cx="1111843" cy="584775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ফাল্গুন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E3102-2E4A-4F25-9A73-B9A1F9B22717}"/>
              </a:ext>
            </a:extLst>
          </p:cNvPr>
          <p:cNvSpPr/>
          <p:nvPr/>
        </p:nvSpPr>
        <p:spPr>
          <a:xfrm>
            <a:off x="7745934" y="3513760"/>
            <a:ext cx="1295400" cy="584775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চৈত্র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2132D6-F7E2-42B0-9DDD-05C9AE918752}"/>
              </a:ext>
            </a:extLst>
          </p:cNvPr>
          <p:cNvSpPr/>
          <p:nvPr/>
        </p:nvSpPr>
        <p:spPr>
          <a:xfrm>
            <a:off x="5887995" y="6120006"/>
            <a:ext cx="2057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99E02B-A5EA-4526-8EBE-DED27E5EA343}"/>
              </a:ext>
            </a:extLst>
          </p:cNvPr>
          <p:cNvSpPr/>
          <p:nvPr/>
        </p:nvSpPr>
        <p:spPr>
          <a:xfrm>
            <a:off x="3146061" y="3526257"/>
            <a:ext cx="102442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পৌষ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7DEFF-04F0-4F2A-A912-6D53DB891D79}"/>
              </a:ext>
            </a:extLst>
          </p:cNvPr>
          <p:cNvSpPr/>
          <p:nvPr/>
        </p:nvSpPr>
        <p:spPr>
          <a:xfrm>
            <a:off x="35390" y="3462002"/>
            <a:ext cx="1143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মাঘ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76CC92-529C-4E70-AB13-0E000F868B26}"/>
              </a:ext>
            </a:extLst>
          </p:cNvPr>
          <p:cNvSpPr/>
          <p:nvPr/>
        </p:nvSpPr>
        <p:spPr>
          <a:xfrm>
            <a:off x="900457" y="6040864"/>
            <a:ext cx="2133600" cy="707886"/>
          </a:xfrm>
          <a:prstGeom prst="rect">
            <a:avLst/>
          </a:prstGeom>
          <a:solidFill>
            <a:srgbClr val="7030A0"/>
          </a:solidFill>
          <a:ln w="28575">
            <a:solidFill>
              <a:srgbClr val="00B050"/>
            </a:solidFill>
            <a:prstDash val="solid"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40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8B691D-94D2-4177-9A89-DFDE7F197C0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" b="10233"/>
          <a:stretch/>
        </p:blipFill>
        <p:spPr>
          <a:xfrm>
            <a:off x="2601087" y="92767"/>
            <a:ext cx="3017520" cy="192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7B5E7C-2766-4A8B-AFCC-1EB78F32BB6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20" y="3892662"/>
            <a:ext cx="3017520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6F3427-B952-48EE-BBB0-2E33D8A24B5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93" y="3968760"/>
            <a:ext cx="3017520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00C697-C91F-4E73-A913-41E1326A34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61 -0.00417 L 0.26997 0.227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1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27934 0.220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602 L 0.13489 0.384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1891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14166 0.378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891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16684 0.37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1881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1033 0.37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881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 autoUpdateAnimBg="0"/>
      <p:bldP spid="6" grpId="1" animBg="1" autoUpdateAnimBg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2497</TotalTime>
  <Words>805</Words>
  <Application>Microsoft Office PowerPoint</Application>
  <PresentationFormat>On-screen Show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123</cp:revision>
  <dcterms:created xsi:type="dcterms:W3CDTF">2019-11-29T06:34:51Z</dcterms:created>
  <dcterms:modified xsi:type="dcterms:W3CDTF">2019-12-07T19:51:07Z</dcterms:modified>
</cp:coreProperties>
</file>