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3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C35D7-FB46-44D0-8A86-714B693FC4D2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88599-912D-477C-8250-2F618969E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68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FBA06-131C-4859-9C39-A0BB73E6E7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16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52DB-AC5A-4B91-9C4E-0AA0F6BF3EC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5EB-8749-4E08-86AC-D97CE9F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03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52DB-AC5A-4B91-9C4E-0AA0F6BF3EC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5EB-8749-4E08-86AC-D97CE9F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0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52DB-AC5A-4B91-9C4E-0AA0F6BF3EC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5EB-8749-4E08-86AC-D97CE9F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8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52DB-AC5A-4B91-9C4E-0AA0F6BF3EC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5EB-8749-4E08-86AC-D97CE9F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1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52DB-AC5A-4B91-9C4E-0AA0F6BF3EC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5EB-8749-4E08-86AC-D97CE9F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44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52DB-AC5A-4B91-9C4E-0AA0F6BF3EC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5EB-8749-4E08-86AC-D97CE9F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4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52DB-AC5A-4B91-9C4E-0AA0F6BF3EC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5EB-8749-4E08-86AC-D97CE9F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6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52DB-AC5A-4B91-9C4E-0AA0F6BF3EC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5EB-8749-4E08-86AC-D97CE9F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2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52DB-AC5A-4B91-9C4E-0AA0F6BF3EC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5EB-8749-4E08-86AC-D97CE9FFF6B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646122" y="6486939"/>
            <a:ext cx="5234608" cy="371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ফয়েজ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baseline="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baseline="0" dirty="0" smtClean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ডাটরা</a:t>
            </a:r>
            <a:r>
              <a:rPr lang="en-US" baseline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baseline="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হাজীগঞ্জ</a:t>
            </a:r>
            <a:r>
              <a:rPr lang="en-US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52DB-AC5A-4B91-9C4E-0AA0F6BF3EC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5EB-8749-4E08-86AC-D97CE9F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52DB-AC5A-4B91-9C4E-0AA0F6BF3EC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75EB-8749-4E08-86AC-D97CE9F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5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E52DB-AC5A-4B91-9C4E-0AA0F6BF3ECC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75EB-8749-4E08-86AC-D97CE9FFF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2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3.wmf"/><Relationship Id="rId26" Type="http://schemas.openxmlformats.org/officeDocument/2006/relationships/image" Target="../media/image27.wmf"/><Relationship Id="rId3" Type="http://schemas.openxmlformats.org/officeDocument/2006/relationships/oleObject" Target="../embeddings/oleObject12.bin"/><Relationship Id="rId21" Type="http://schemas.openxmlformats.org/officeDocument/2006/relationships/oleObject" Target="../embeddings/oleObject21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6.wmf"/><Relationship Id="rId32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28.w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6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1.wmf"/><Relationship Id="rId22" Type="http://schemas.openxmlformats.org/officeDocument/2006/relationships/image" Target="../media/image25.w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5651" y="314628"/>
            <a:ext cx="5825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73" y="1055325"/>
            <a:ext cx="58420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9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5682" y="1319310"/>
            <a:ext cx="2305663" cy="707886"/>
          </a:xfrm>
          <a:prstGeom prst="rect">
            <a:avLst/>
          </a:prstGeom>
          <a:solidFill>
            <a:srgbClr val="FF66FF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2447" y="2452255"/>
            <a:ext cx="2736587" cy="794141"/>
            <a:chOff x="922447" y="2452255"/>
            <a:chExt cx="2736587" cy="794141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2933568"/>
                </p:ext>
              </p:extLst>
            </p:nvPr>
          </p:nvGraphicFramePr>
          <p:xfrm>
            <a:off x="1463385" y="2452255"/>
            <a:ext cx="2195649" cy="6888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6" name="Equation" r:id="rId3" imgW="647640" imgH="203040" progId="Equation.3">
                    <p:embed/>
                  </p:oleObj>
                </mc:Choice>
                <mc:Fallback>
                  <p:oleObj name="Equation" r:id="rId3" imgW="64764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63385" y="2452255"/>
                          <a:ext cx="2195649" cy="68883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922447" y="2538510"/>
              <a:ext cx="587698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4738" y="3297381"/>
            <a:ext cx="2434345" cy="752578"/>
            <a:chOff x="894738" y="3297381"/>
            <a:chExt cx="2434345" cy="75257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8869083"/>
                </p:ext>
              </p:extLst>
            </p:nvPr>
          </p:nvGraphicFramePr>
          <p:xfrm>
            <a:off x="1484168" y="3297381"/>
            <a:ext cx="1844915" cy="662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name="Equation" r:id="rId5" imgW="495000" imgH="177480" progId="Equation.3">
                    <p:embed/>
                  </p:oleObj>
                </mc:Choice>
                <mc:Fallback>
                  <p:oleObj name="Equation" r:id="rId5" imgW="49500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484168" y="3297381"/>
                          <a:ext cx="1844915" cy="6622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894738" y="3342073"/>
              <a:ext cx="629262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22447" y="4246563"/>
            <a:ext cx="2279541" cy="856342"/>
            <a:chOff x="922447" y="4246563"/>
            <a:chExt cx="2279541" cy="856342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4089106"/>
                </p:ext>
              </p:extLst>
            </p:nvPr>
          </p:nvGraphicFramePr>
          <p:xfrm>
            <a:off x="1500188" y="4246563"/>
            <a:ext cx="1701800" cy="75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name="Equation" r:id="rId7" imgW="457200" imgH="203040" progId="Equation.3">
                    <p:embed/>
                  </p:oleObj>
                </mc:Choice>
                <mc:Fallback>
                  <p:oleObj name="Equation" r:id="rId7" imgW="457200" imgH="203040" progId="Equation.3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00188" y="4246563"/>
                          <a:ext cx="1701800" cy="758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922447" y="4395019"/>
              <a:ext cx="629262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64010" y="5306868"/>
            <a:ext cx="2687818" cy="765855"/>
            <a:chOff x="964010" y="5306868"/>
            <a:chExt cx="2687818" cy="76585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3820539"/>
                </p:ext>
              </p:extLst>
            </p:nvPr>
          </p:nvGraphicFramePr>
          <p:xfrm>
            <a:off x="1522991" y="5306868"/>
            <a:ext cx="2128837" cy="661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9" name="Equation" r:id="rId9" imgW="571320" imgH="177480" progId="Equation.3">
                    <p:embed/>
                  </p:oleObj>
                </mc:Choice>
                <mc:Fallback>
                  <p:oleObj name="Equation" r:id="rId9" imgW="571320" imgH="177480" progId="Equation.3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22991" y="5306868"/>
                          <a:ext cx="2128837" cy="661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964010" y="5364837"/>
              <a:ext cx="587698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752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5682" y="1319310"/>
            <a:ext cx="2305663" cy="707886"/>
          </a:xfrm>
          <a:prstGeom prst="rect">
            <a:avLst/>
          </a:prstGeom>
          <a:solidFill>
            <a:srgbClr val="FF66FF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63864" y="3519054"/>
            <a:ext cx="10562504" cy="695614"/>
            <a:chOff x="663864" y="3519054"/>
            <a:chExt cx="10562504" cy="695614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9663275"/>
                </p:ext>
              </p:extLst>
            </p:nvPr>
          </p:nvGraphicFramePr>
          <p:xfrm>
            <a:off x="663864" y="3519054"/>
            <a:ext cx="3959872" cy="570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Equation" r:id="rId3" imgW="1498320" imgH="215640" progId="Equation.3">
                    <p:embed/>
                  </p:oleObj>
                </mc:Choice>
                <mc:Fallback>
                  <p:oleObj name="Equation" r:id="rId3" imgW="1498320" imgH="2156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3864" y="3519054"/>
                          <a:ext cx="3959872" cy="5704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0409674"/>
                </p:ext>
              </p:extLst>
            </p:nvPr>
          </p:nvGraphicFramePr>
          <p:xfrm>
            <a:off x="7333818" y="3547341"/>
            <a:ext cx="3892550" cy="569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1" name="Equation" r:id="rId5" imgW="1473120" imgH="215640" progId="Equation.3">
                    <p:embed/>
                  </p:oleObj>
                </mc:Choice>
                <mc:Fallback>
                  <p:oleObj name="Equation" r:id="rId5" imgW="1473120" imgH="215640" progId="Equation.3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333818" y="3547341"/>
                          <a:ext cx="3892550" cy="5699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4765952" y="3629892"/>
              <a:ext cx="263236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প্রমাণ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16426" y="4447310"/>
            <a:ext cx="3699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21, পৃষ্ঠা-185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8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31397" y="881854"/>
            <a:ext cx="5095462" cy="3396974"/>
          </a:xfrm>
          <a:prstGeom prst="rect">
            <a:avLst/>
          </a:prstGeom>
          <a:ln w="76200" cap="sq" cmpd="thickThin">
            <a:noFill/>
            <a:prstDash val="dash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Left"/>
            <a:lightRig rig="flood" dir="t">
              <a:rot lat="0" lon="0" rev="13800000"/>
            </a:lightRig>
          </a:scene3d>
          <a:sp3d extrusionH="107950" prstMaterial="plastic">
            <a:bevelT w="82550" h="63500" prst="convex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4752110" y="5056910"/>
            <a:ext cx="3131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34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676400" y="2362200"/>
            <a:ext cx="9370143" cy="3936832"/>
            <a:chOff x="-290849" y="3056690"/>
            <a:chExt cx="9962699" cy="3267909"/>
          </a:xfrm>
          <a:solidFill>
            <a:srgbClr val="FF66FF"/>
          </a:solidFill>
        </p:grpSpPr>
        <p:sp>
          <p:nvSpPr>
            <p:cNvPr id="16" name="Rounded Rectangle 15"/>
            <p:cNvSpPr/>
            <p:nvPr/>
          </p:nvSpPr>
          <p:spPr>
            <a:xfrm>
              <a:off x="-290849" y="3056690"/>
              <a:ext cx="5509278" cy="3267909"/>
            </a:xfrm>
            <a:prstGeom prst="roundRect">
              <a:avLst/>
            </a:prstGeom>
            <a:grpFill/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bn-BD" sz="15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endParaRPr lang="bn-BD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5704541" y="3119943"/>
              <a:ext cx="3967309" cy="3200400"/>
            </a:xfrm>
            <a:prstGeom prst="roundRect">
              <a:avLst>
                <a:gd name="adj" fmla="val 14286"/>
              </a:avLst>
            </a:prstGeom>
            <a:grpFill/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8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endPara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8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sz="28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ত্রিকোনমিতি</a:t>
              </a:r>
              <a:endPara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অধ্যায়:নবম</a:t>
              </a:r>
              <a:r>
                <a:rPr lang="en-US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800" dirty="0" err="1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50 </a:t>
              </a:r>
              <a:r>
                <a:rPr lang="en-US" sz="28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280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8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08</a:t>
              </a:r>
              <a:r>
                <a:rPr lang="en-US" sz="2800" dirty="0" smtClean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/12/2019ইং</a:t>
              </a:r>
              <a:endPara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endParaRPr lang="en-US" sz="21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418624" y="3056690"/>
              <a:ext cx="42861" cy="324731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828800" y="1905001"/>
            <a:ext cx="50292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17">
              <a:defRPr/>
            </a:pP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617">
              <a:defRPr/>
            </a:pP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617">
              <a:defRPr/>
            </a:pP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617">
              <a:defRPr/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ফয়েজ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617">
              <a:defRPr/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617">
              <a:defRPr/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ডাটরা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আজিজিয়া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617">
              <a:defRPr/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হাজীগঞ্জ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617">
              <a:defRPr/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01721121512</a:t>
            </a:r>
          </a:p>
          <a:p>
            <a:pPr defTabSz="685617">
              <a:defRPr/>
            </a:pP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fayezahamed81@gmail.com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685617">
              <a:defRPr/>
            </a:pPr>
            <a:endParaRPr lang="en-US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228600"/>
            <a:ext cx="1551593" cy="194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1000"/>
            <a:ext cx="1351854" cy="1858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20755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11" y="164690"/>
            <a:ext cx="9387348" cy="63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7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936" y="2566219"/>
            <a:ext cx="6297561" cy="707886"/>
          </a:xfrm>
          <a:prstGeom prst="rect">
            <a:avLst/>
          </a:prstGeom>
          <a:solidFill>
            <a:srgbClr val="FF66FF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ত্রিকোনমিতির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6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445" y="1755058"/>
            <a:ext cx="11297265" cy="3170099"/>
          </a:xfrm>
          <a:prstGeom prst="rect">
            <a:avLst/>
          </a:prstGeom>
          <a:solidFill>
            <a:srgbClr val="FF66FF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ত্রিকোনমিতির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46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2620" y="1587910"/>
            <a:ext cx="444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নং-24, পৃষ্ঠা-186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12850" y="412954"/>
            <a:ext cx="9376492" cy="1058044"/>
            <a:chOff x="1212850" y="412954"/>
            <a:chExt cx="9376492" cy="1058044"/>
          </a:xfrm>
        </p:grpSpPr>
        <p:sp>
          <p:nvSpPr>
            <p:cNvPr id="2" name="TextBox 1"/>
            <p:cNvSpPr txBox="1"/>
            <p:nvPr/>
          </p:nvSpPr>
          <p:spPr>
            <a:xfrm>
              <a:off x="7565923" y="604684"/>
              <a:ext cx="3023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93808" y="609599"/>
              <a:ext cx="8504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1392814"/>
                </p:ext>
              </p:extLst>
            </p:nvPr>
          </p:nvGraphicFramePr>
          <p:xfrm>
            <a:off x="1212850" y="456164"/>
            <a:ext cx="1604092" cy="10148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Equation" r:id="rId3" imgW="622080" imgH="393480" progId="Equation.3">
                    <p:embed/>
                  </p:oleObj>
                </mc:Choice>
                <mc:Fallback>
                  <p:oleObj name="Equation" r:id="rId3" imgW="6220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12850" y="456164"/>
                          <a:ext cx="1604092" cy="101483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8387884"/>
                </p:ext>
              </p:extLst>
            </p:nvPr>
          </p:nvGraphicFramePr>
          <p:xfrm>
            <a:off x="4475521" y="412954"/>
            <a:ext cx="2648956" cy="10137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" name="Equation" r:id="rId5" imgW="1028520" imgH="393480" progId="Equation.3">
                    <p:embed/>
                  </p:oleObj>
                </mc:Choice>
                <mc:Fallback>
                  <p:oleObj name="Equation" r:id="rId5" imgW="102852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475521" y="412954"/>
                          <a:ext cx="2648956" cy="10137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830826" y="2305666"/>
            <a:ext cx="1971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350099"/>
              </p:ext>
            </p:extLst>
          </p:nvPr>
        </p:nvGraphicFramePr>
        <p:xfrm>
          <a:off x="1035868" y="3068331"/>
          <a:ext cx="1663085" cy="105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7" imgW="622080" imgH="393480" progId="Equation.3">
                  <p:embed/>
                </p:oleObj>
              </mc:Choice>
              <mc:Fallback>
                <p:oleObj name="Equation" r:id="rId7" imgW="622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5868" y="3068331"/>
                        <a:ext cx="1663085" cy="10521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011511"/>
              </p:ext>
            </p:extLst>
          </p:nvPr>
        </p:nvGraphicFramePr>
        <p:xfrm>
          <a:off x="913170" y="4207589"/>
          <a:ext cx="1992261" cy="935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9" imgW="838080" imgH="393480" progId="Equation.3">
                  <p:embed/>
                </p:oleObj>
              </mc:Choice>
              <mc:Fallback>
                <p:oleObj name="Equation" r:id="rId9" imgW="838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3170" y="4207589"/>
                        <a:ext cx="1992261" cy="935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794039"/>
              </p:ext>
            </p:extLst>
          </p:nvPr>
        </p:nvGraphicFramePr>
        <p:xfrm>
          <a:off x="927918" y="5387459"/>
          <a:ext cx="1992261" cy="935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11" imgW="838080" imgH="393480" progId="Equation.3">
                  <p:embed/>
                </p:oleObj>
              </mc:Choice>
              <mc:Fallback>
                <p:oleObj name="Equation" r:id="rId11" imgW="838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27918" y="5387459"/>
                        <a:ext cx="1992261" cy="935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030743"/>
              </p:ext>
            </p:extLst>
          </p:nvPr>
        </p:nvGraphicFramePr>
        <p:xfrm>
          <a:off x="4125706" y="2310605"/>
          <a:ext cx="2540565" cy="959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Equation" r:id="rId13" imgW="1041120" imgH="393480" progId="Equation.3">
                  <p:embed/>
                </p:oleObj>
              </mc:Choice>
              <mc:Fallback>
                <p:oleObj name="Equation" r:id="rId13" imgW="10411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25706" y="2310605"/>
                        <a:ext cx="2540565" cy="959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860737"/>
              </p:ext>
            </p:extLst>
          </p:nvPr>
        </p:nvGraphicFramePr>
        <p:xfrm>
          <a:off x="4164984" y="3400312"/>
          <a:ext cx="2309558" cy="97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Equation" r:id="rId15" imgW="990360" imgH="419040" progId="Equation.3">
                  <p:embed/>
                </p:oleObj>
              </mc:Choice>
              <mc:Fallback>
                <p:oleObj name="Equation" r:id="rId15" imgW="990360" imgH="41904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164984" y="3400312"/>
                        <a:ext cx="2309558" cy="977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47148"/>
              </p:ext>
            </p:extLst>
          </p:nvPr>
        </p:nvGraphicFramePr>
        <p:xfrm>
          <a:off x="4167493" y="4527755"/>
          <a:ext cx="4226068" cy="97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5" name="Equation" r:id="rId17" imgW="1815840" imgH="419040" progId="Equation.3">
                  <p:embed/>
                </p:oleObj>
              </mc:Choice>
              <mc:Fallback>
                <p:oleObj name="Equation" r:id="rId17" imgW="1815840" imgH="41904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167493" y="4527755"/>
                        <a:ext cx="4226068" cy="975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453123"/>
              </p:ext>
            </p:extLst>
          </p:nvPr>
        </p:nvGraphicFramePr>
        <p:xfrm>
          <a:off x="6594219" y="5547532"/>
          <a:ext cx="1119187" cy="94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19" imgW="495000" imgH="419040" progId="Equation.3">
                  <p:embed/>
                </p:oleObj>
              </mc:Choice>
              <mc:Fallback>
                <p:oleObj name="Equation" r:id="rId19" imgW="495000" imgH="41904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94219" y="5547532"/>
                        <a:ext cx="1119187" cy="946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588466"/>
              </p:ext>
            </p:extLst>
          </p:nvPr>
        </p:nvGraphicFramePr>
        <p:xfrm>
          <a:off x="8069826" y="2126279"/>
          <a:ext cx="351503" cy="908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" name="Equation" r:id="rId21" imgW="152280" imgH="393480" progId="Equation.3">
                  <p:embed/>
                </p:oleObj>
              </mc:Choice>
              <mc:Fallback>
                <p:oleObj name="Equation" r:id="rId21" imgW="1522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069826" y="2126279"/>
                        <a:ext cx="351503" cy="908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59329" y="2320413"/>
            <a:ext cx="331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।]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9988" y="4606413"/>
            <a:ext cx="369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।]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15337" y="5724157"/>
            <a:ext cx="2262445" cy="646331"/>
            <a:chOff x="4315337" y="5904272"/>
            <a:chExt cx="2262445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4635912" y="5904272"/>
              <a:ext cx="1941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নির্ণেয়ে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0137844"/>
                </p:ext>
              </p:extLst>
            </p:nvPr>
          </p:nvGraphicFramePr>
          <p:xfrm>
            <a:off x="4315337" y="6002593"/>
            <a:ext cx="477890" cy="3687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8" name="Equation" r:id="rId23" imgW="139680" imgH="126720" progId="Equation.3">
                    <p:embed/>
                  </p:oleObj>
                </mc:Choice>
                <mc:Fallback>
                  <p:oleObj name="Equation" r:id="rId23" imgW="139680" imgH="12672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4315337" y="6002593"/>
                          <a:ext cx="477890" cy="3687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3" name="Straight Connector 22"/>
          <p:cNvCxnSpPr/>
          <p:nvPr/>
        </p:nvCxnSpPr>
        <p:spPr>
          <a:xfrm>
            <a:off x="3554361" y="2462981"/>
            <a:ext cx="58994" cy="3834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970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5682" y="1319310"/>
            <a:ext cx="2014719" cy="703454"/>
          </a:xfrm>
          <a:prstGeom prst="rect">
            <a:avLst/>
          </a:prstGeom>
          <a:solidFill>
            <a:srgbClr val="FF66FF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05" y="3383638"/>
            <a:ext cx="11776364" cy="1323439"/>
          </a:xfrm>
          <a:prstGeom prst="rect">
            <a:avLst/>
          </a:prstGeom>
          <a:solidFill>
            <a:srgbClr val="FF66FF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যোজন-বিয়োজন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46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298881"/>
              </p:ext>
            </p:extLst>
          </p:nvPr>
        </p:nvGraphicFramePr>
        <p:xfrm>
          <a:off x="452727" y="1372322"/>
          <a:ext cx="214788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3" imgW="825480" imgH="203040" progId="Equation.3">
                  <p:embed/>
                </p:oleObj>
              </mc:Choice>
              <mc:Fallback>
                <p:oleObj name="Equation" r:id="rId3" imgW="825480" imgH="20304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2727" y="1372322"/>
                        <a:ext cx="2147887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522637"/>
              </p:ext>
            </p:extLst>
          </p:nvPr>
        </p:nvGraphicFramePr>
        <p:xfrm>
          <a:off x="142587" y="2043544"/>
          <a:ext cx="54848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5" imgW="2108160" imgH="241200" progId="Equation.3">
                  <p:embed/>
                </p:oleObj>
              </mc:Choice>
              <mc:Fallback>
                <p:oleObj name="Equation" r:id="rId5" imgW="2108160" imgH="241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587" y="2043544"/>
                        <a:ext cx="5484813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620285"/>
              </p:ext>
            </p:extLst>
          </p:nvPr>
        </p:nvGraphicFramePr>
        <p:xfrm>
          <a:off x="110840" y="2971656"/>
          <a:ext cx="23447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7" imgW="901440" imgH="177480" progId="Equation.3">
                  <p:embed/>
                </p:oleObj>
              </mc:Choice>
              <mc:Fallback>
                <p:oleObj name="Equation" r:id="rId7" imgW="901440" imgH="17748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0840" y="2971656"/>
                        <a:ext cx="234473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280706"/>
              </p:ext>
            </p:extLst>
          </p:nvPr>
        </p:nvGraphicFramePr>
        <p:xfrm>
          <a:off x="2388900" y="2957368"/>
          <a:ext cx="42608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9" imgW="1638000" imgH="241200" progId="Equation.3">
                  <p:embed/>
                </p:oleObj>
              </mc:Choice>
              <mc:Fallback>
                <p:oleObj name="Equation" r:id="rId9" imgW="1638000" imgH="241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88900" y="2957368"/>
                        <a:ext cx="4260850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525324"/>
              </p:ext>
            </p:extLst>
          </p:nvPr>
        </p:nvGraphicFramePr>
        <p:xfrm>
          <a:off x="166978" y="3884612"/>
          <a:ext cx="29400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Equation" r:id="rId11" imgW="1130040" imgH="253800" progId="Equation.3">
                  <p:embed/>
                </p:oleObj>
              </mc:Choice>
              <mc:Fallback>
                <p:oleObj name="Equation" r:id="rId11" imgW="1130040" imgH="2538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6978" y="3884612"/>
                        <a:ext cx="294005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73617"/>
              </p:ext>
            </p:extLst>
          </p:nvPr>
        </p:nvGraphicFramePr>
        <p:xfrm>
          <a:off x="152110" y="4821237"/>
          <a:ext cx="36353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Equation" r:id="rId13" imgW="1396800" imgH="279360" progId="Equation.3">
                  <p:embed/>
                </p:oleObj>
              </mc:Choice>
              <mc:Fallback>
                <p:oleObj name="Equation" r:id="rId13" imgW="1396800" imgH="27936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2110" y="4821237"/>
                        <a:ext cx="3635375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988915"/>
              </p:ext>
            </p:extLst>
          </p:nvPr>
        </p:nvGraphicFramePr>
        <p:xfrm>
          <a:off x="227301" y="5782685"/>
          <a:ext cx="4427537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Equation" r:id="rId15" imgW="1701720" imgH="253800" progId="Equation.3">
                  <p:embed/>
                </p:oleObj>
              </mc:Choice>
              <mc:Fallback>
                <p:oleObj name="Equation" r:id="rId15" imgW="1701720" imgH="2538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7301" y="5782685"/>
                        <a:ext cx="4427537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602777"/>
              </p:ext>
            </p:extLst>
          </p:nvPr>
        </p:nvGraphicFramePr>
        <p:xfrm>
          <a:off x="7092372" y="1141414"/>
          <a:ext cx="46926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Equation" r:id="rId17" imgW="1803240" imgH="457200" progId="Equation.3">
                  <p:embed/>
                </p:oleObj>
              </mc:Choice>
              <mc:Fallback>
                <p:oleObj name="Equation" r:id="rId17" imgW="1803240" imgH="457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092372" y="1141414"/>
                        <a:ext cx="4692650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 flipH="1">
            <a:off x="6913418" y="928255"/>
            <a:ext cx="13855" cy="54171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911064"/>
              </p:ext>
            </p:extLst>
          </p:nvPr>
        </p:nvGraphicFramePr>
        <p:xfrm>
          <a:off x="7113010" y="2540722"/>
          <a:ext cx="323850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Equation" r:id="rId19" imgW="1244520" imgH="253800" progId="Equation.3">
                  <p:embed/>
                </p:oleObj>
              </mc:Choice>
              <mc:Fallback>
                <p:oleObj name="Equation" r:id="rId19" imgW="1244520" imgH="2538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113010" y="2540722"/>
                        <a:ext cx="3238500" cy="65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65621"/>
              </p:ext>
            </p:extLst>
          </p:nvPr>
        </p:nvGraphicFramePr>
        <p:xfrm>
          <a:off x="7133937" y="3450309"/>
          <a:ext cx="4794827" cy="593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Equation" r:id="rId21" imgW="2044440" imgH="253800" progId="Equation.3">
                  <p:embed/>
                </p:oleObj>
              </mc:Choice>
              <mc:Fallback>
                <p:oleObj name="Equation" r:id="rId21" imgW="2044440" imgH="2538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133937" y="3450309"/>
                        <a:ext cx="4794827" cy="593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357949"/>
              </p:ext>
            </p:extLst>
          </p:nvPr>
        </p:nvGraphicFramePr>
        <p:xfrm>
          <a:off x="7278112" y="4347297"/>
          <a:ext cx="13557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" name="Equation" r:id="rId23" imgW="520560" imgH="228600" progId="Equation.3">
                  <p:embed/>
                </p:oleObj>
              </mc:Choice>
              <mc:Fallback>
                <p:oleObj name="Equation" r:id="rId23" imgW="520560" imgH="2286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278112" y="4347297"/>
                        <a:ext cx="1355725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315200" y="6012873"/>
            <a:ext cx="1246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প্রমাণিত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30462" y="187903"/>
            <a:ext cx="11410945" cy="646256"/>
            <a:chOff x="130462" y="187903"/>
            <a:chExt cx="11410945" cy="646256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7991549"/>
                </p:ext>
              </p:extLst>
            </p:nvPr>
          </p:nvGraphicFramePr>
          <p:xfrm>
            <a:off x="130462" y="227351"/>
            <a:ext cx="2709718" cy="462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3" name="Equation" r:id="rId25" imgW="1041120" imgH="177480" progId="Equation.3">
                    <p:embed/>
                  </p:oleObj>
                </mc:Choice>
                <mc:Fallback>
                  <p:oleObj name="Equation" r:id="rId25" imgW="104112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30462" y="227351"/>
                          <a:ext cx="2709718" cy="4626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9483877"/>
                </p:ext>
              </p:extLst>
            </p:nvPr>
          </p:nvGraphicFramePr>
          <p:xfrm>
            <a:off x="3595533" y="295997"/>
            <a:ext cx="2676525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4" name="Equation" r:id="rId27" imgW="1028520" imgH="177480" progId="Equation.3">
                    <p:embed/>
                  </p:oleObj>
                </mc:Choice>
                <mc:Fallback>
                  <p:oleObj name="Equation" r:id="rId27" imgW="1028520" imgH="177480" progId="Equation.3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3595533" y="295997"/>
                          <a:ext cx="2676525" cy="463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5824266"/>
                </p:ext>
              </p:extLst>
            </p:nvPr>
          </p:nvGraphicFramePr>
          <p:xfrm>
            <a:off x="8996645" y="187903"/>
            <a:ext cx="2544762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5" name="Equation" r:id="rId29" imgW="977760" imgH="228600" progId="Equation.3">
                    <p:embed/>
                  </p:oleObj>
                </mc:Choice>
                <mc:Fallback>
                  <p:oleObj name="Equation" r:id="rId29" imgW="977760" imgH="228600" progId="Equation.3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8996645" y="187903"/>
                          <a:ext cx="2544762" cy="596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2881738" y="235527"/>
              <a:ext cx="7758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03807" y="249383"/>
              <a:ext cx="263236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প্রমাণ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585008"/>
              </p:ext>
            </p:extLst>
          </p:nvPr>
        </p:nvGraphicFramePr>
        <p:xfrm>
          <a:off x="7299183" y="5299796"/>
          <a:ext cx="9255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31" imgW="355320" imgH="177480" progId="Equation.3">
                  <p:embed/>
                </p:oleObj>
              </mc:Choice>
              <mc:Fallback>
                <p:oleObj name="Equation" r:id="rId31" imgW="355320" imgH="177480" progId="Equation.3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299183" y="5299796"/>
                        <a:ext cx="925512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75855" y="748146"/>
            <a:ext cx="354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11, পৃষ্ঠা-183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2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95682" y="1319310"/>
            <a:ext cx="2305663" cy="707886"/>
          </a:xfrm>
          <a:prstGeom prst="rect">
            <a:avLst/>
          </a:prstGeom>
          <a:solidFill>
            <a:srgbClr val="FF66FF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9714" y="3228109"/>
            <a:ext cx="7042597" cy="891124"/>
            <a:chOff x="229714" y="3228109"/>
            <a:chExt cx="7042597" cy="891124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5597326"/>
                </p:ext>
              </p:extLst>
            </p:nvPr>
          </p:nvGraphicFramePr>
          <p:xfrm>
            <a:off x="2526715" y="3228109"/>
            <a:ext cx="4745596" cy="811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Equation" r:id="rId3" imgW="1485720" imgH="253800" progId="Equation.3">
                    <p:embed/>
                  </p:oleObj>
                </mc:Choice>
                <mc:Fallback>
                  <p:oleObj name="Equation" r:id="rId3" imgW="148572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26715" y="3228109"/>
                          <a:ext cx="4745596" cy="8112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29714" y="3411347"/>
              <a:ext cx="2444210" cy="707886"/>
            </a:xfrm>
            <a:prstGeom prst="rect">
              <a:avLst/>
            </a:prstGeom>
            <a:solidFill>
              <a:schemeClr val="bg1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প্রমাণ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539285" y="3448916"/>
            <a:ext cx="4555730" cy="70788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10, পৃষ্ঠা-185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12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171</Words>
  <Application>Microsoft Office PowerPoint</Application>
  <PresentationFormat>Widescreen</PresentationFormat>
  <Paragraphs>47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SutonnyMJ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Win_10</dc:creator>
  <cp:lastModifiedBy>Win_10</cp:lastModifiedBy>
  <cp:revision>20</cp:revision>
  <dcterms:created xsi:type="dcterms:W3CDTF">2019-11-04T13:44:38Z</dcterms:created>
  <dcterms:modified xsi:type="dcterms:W3CDTF">2019-12-08T16:26:23Z</dcterms:modified>
</cp:coreProperties>
</file>