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23" r:id="rId2"/>
    <p:sldId id="335" r:id="rId3"/>
    <p:sldId id="334" r:id="rId4"/>
    <p:sldId id="331" r:id="rId5"/>
    <p:sldId id="317" r:id="rId6"/>
    <p:sldId id="296" r:id="rId7"/>
    <p:sldId id="311" r:id="rId8"/>
    <p:sldId id="266" r:id="rId9"/>
    <p:sldId id="322" r:id="rId10"/>
    <p:sldId id="300" r:id="rId11"/>
    <p:sldId id="330" r:id="rId12"/>
    <p:sldId id="327" r:id="rId13"/>
    <p:sldId id="328" r:id="rId14"/>
    <p:sldId id="329" r:id="rId15"/>
    <p:sldId id="332" r:id="rId16"/>
    <p:sldId id="267" r:id="rId17"/>
    <p:sldId id="321" r:id="rId18"/>
    <p:sldId id="337" r:id="rId19"/>
    <p:sldId id="336" r:id="rId20"/>
    <p:sldId id="269" r:id="rId21"/>
    <p:sldId id="324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83" autoAdjust="0"/>
  </p:normalViewPr>
  <p:slideViewPr>
    <p:cSldViewPr>
      <p:cViewPr>
        <p:scale>
          <a:sx n="66" d="100"/>
          <a:sy n="66" d="100"/>
        </p:scale>
        <p:origin x="-1716" y="-54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30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76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87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72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32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887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47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38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931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445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9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57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98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24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76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8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5956" y="274641"/>
            <a:ext cx="296227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130" y="274641"/>
            <a:ext cx="870394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132" y="1600203"/>
            <a:ext cx="583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5122" y="1600203"/>
            <a:ext cx="5833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2E79-AA7F-427E-B72E-12095192937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BE48-981D-4973-828D-2E1DD1030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3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2E79-AA7F-427E-B72E-120951929374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3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3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BE48-981D-4973-828D-2E1DD1030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ewelsir1990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5128" y="1005840"/>
            <a:ext cx="9282545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5077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1" y="11345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440359"/>
            <a:ext cx="534650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4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707559"/>
            <a:ext cx="350419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মেট্রিক্স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4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0811" y="5707559"/>
            <a:ext cx="304438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ইঙ্কজেট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4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5707559"/>
            <a:ext cx="2895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44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2834640"/>
            <a:ext cx="6781800" cy="1524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2247700" y="2895600"/>
            <a:ext cx="229001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386639" y="2209800"/>
            <a:ext cx="229001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371900" y="2903220"/>
            <a:ext cx="229001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8877100" y="2895600"/>
            <a:ext cx="229001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981" y="3429000"/>
            <a:ext cx="3231624" cy="2072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9" t="10696" r="8957" b="7913"/>
          <a:stretch/>
        </p:blipFill>
        <p:spPr>
          <a:xfrm>
            <a:off x="4419600" y="3429000"/>
            <a:ext cx="2799750" cy="2072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200" y="3429000"/>
            <a:ext cx="2704399" cy="19777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9657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0876" y="30480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029200"/>
            <a:ext cx="70286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5400" b="1" spc="50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b="1" spc="50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50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spc="50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spc="50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sz="5400" b="1" spc="50" dirty="0">
              <a:ln w="1143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AutoShape 2" descr="animated printer এর ছবির ফলাফল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animated printer এর ছবির ফলাফল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animated printer এর ছবির ফলাফল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animated printer এর ছবির ফলাফ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230" y="1462389"/>
            <a:ext cx="4648200" cy="3424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912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228600"/>
            <a:ext cx="40169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মেট্রিক্স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chemeClr val="tx1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4" r="7668"/>
          <a:stretch/>
        </p:blipFill>
        <p:spPr>
          <a:xfrm>
            <a:off x="1371600" y="2133600"/>
            <a:ext cx="3635224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0" y="5782270"/>
            <a:ext cx="9144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ছাপার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>
                <a:solidFill>
                  <a:schemeClr val="tx1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524000"/>
            <a:ext cx="3604260" cy="42148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277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28600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ইঙ্কজেট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755" y="5715000"/>
            <a:ext cx="865909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ছাপা</a:t>
            </a:r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5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4" t="4312" r="3832" b="10519"/>
          <a:stretch/>
        </p:blipFill>
        <p:spPr>
          <a:xfrm>
            <a:off x="5562600" y="1600200"/>
            <a:ext cx="3230880" cy="38252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8434" name="Picture 2" descr="ink jet printer এর ছবির ফলাফ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4648200" cy="356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413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228600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5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54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7150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লেজার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ছাপার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laser printer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4438650" cy="4114801"/>
          </a:xfrm>
          <a:prstGeom prst="rect">
            <a:avLst/>
          </a:prstGeom>
          <a:noFill/>
        </p:spPr>
      </p:pic>
      <p:pic>
        <p:nvPicPr>
          <p:cNvPr id="16388" name="Picture 4" descr="Industrial RFID and Barcode Printer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676400"/>
            <a:ext cx="3048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528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990600"/>
            <a:ext cx="9252625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প্লটার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ব্যানার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>
                <a:solidFill>
                  <a:schemeClr val="tx1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সম্পর্কিত ছব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6429376" cy="3224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581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667000" y="693088"/>
            <a:ext cx="5943600" cy="1364311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291" y="3581400"/>
            <a:ext cx="10180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‍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spc="150" dirty="0" smtClean="0">
                <a:ln w="1143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5400" b="1" spc="150" dirty="0">
              <a:ln w="11430">
                <a:solidFill>
                  <a:schemeClr val="tx1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5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2503193"/>
            <a:ext cx="5067896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Liquid Crystal Disk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4960331" cy="5875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LCD-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45" y="2504031"/>
            <a:ext cx="4946586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Light Crystal Display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20262" y="3234458"/>
            <a:ext cx="494486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Liquid Crystal Display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234458"/>
            <a:ext cx="5067896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Liquid Crystal Disorder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124200" y="304800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75343" y="337458"/>
            <a:ext cx="2778999" cy="64633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388403" y="4977824"/>
            <a:ext cx="5068141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৩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544" y="4179094"/>
            <a:ext cx="4946587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6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819" y="5714998"/>
            <a:ext cx="4963312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৪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413" y="4977825"/>
            <a:ext cx="4957718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5714998"/>
            <a:ext cx="5067896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6" t="17655" r="9556" b="46111"/>
          <a:stretch/>
        </p:blipFill>
        <p:spPr>
          <a:xfrm>
            <a:off x="7666716" y="347805"/>
            <a:ext cx="2489823" cy="5905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1256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3101" y="1785309"/>
            <a:ext cx="3209899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ইঙ্কজেট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1082842"/>
            <a:ext cx="10032085" cy="58477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আর্কিটেকচারাল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700" y="1786147"/>
            <a:ext cx="3133064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মেট্রিক্স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973364" y="2478352"/>
            <a:ext cx="3131976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3101" y="2478352"/>
            <a:ext cx="3209899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লেজার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935374" y="228600"/>
            <a:ext cx="2941426" cy="676593"/>
          </a:xfrm>
          <a:prstGeom prst="plus">
            <a:avLst>
              <a:gd name="adj" fmla="val 0"/>
            </a:avLst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629400" y="208854"/>
            <a:ext cx="2484668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553100" y="6019800"/>
            <a:ext cx="3209900" cy="58477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276600"/>
            <a:ext cx="6791300" cy="58477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 </a:t>
            </a:r>
            <a:endParaRPr lang="en-US" sz="32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0682" y="6027393"/>
            <a:ext cx="3074934" cy="58477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3295" y="5358795"/>
            <a:ext cx="3071468" cy="58477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ii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3232" y="5334000"/>
            <a:ext cx="3209744" cy="584775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3984699"/>
            <a:ext cx="1981200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4000268"/>
            <a:ext cx="1972790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0715" y="4000267"/>
            <a:ext cx="2053985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6" t="17655" r="5456" b="32928"/>
          <a:stretch/>
        </p:blipFill>
        <p:spPr>
          <a:xfrm>
            <a:off x="6742340" y="228600"/>
            <a:ext cx="2258789" cy="588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33400" y="4664242"/>
            <a:ext cx="67896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71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04800"/>
            <a:ext cx="4575120" cy="110799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effectLst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6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effectLst/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6600" b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2547" y="1745159"/>
            <a:ext cx="276710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কেথড</a:t>
            </a:r>
            <a:r>
              <a:rPr lang="en-US" sz="4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টিউব</a:t>
            </a:r>
            <a:endParaRPr lang="en-US" sz="44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2547" y="2964359"/>
            <a:ext cx="434125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লিকুইড</a:t>
            </a:r>
            <a:r>
              <a:rPr lang="en-US" sz="4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ক্রিস্টাল</a:t>
            </a:r>
            <a:r>
              <a:rPr lang="en-US" sz="4400" b="1" dirty="0" smtClean="0">
                <a:effectLst/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ডিসপ্লে</a:t>
            </a:r>
            <a:endParaRPr lang="en-US" sz="4400" b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2547" y="4183559"/>
            <a:ext cx="3902030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4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ইমেটিং</a:t>
            </a:r>
            <a:r>
              <a:rPr lang="en-US" sz="4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ডায়োড</a:t>
            </a:r>
            <a:endParaRPr lang="en-US" sz="4400" b="1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2547" y="5402759"/>
            <a:ext cx="401744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আর্কিটেকচারাল</a:t>
            </a:r>
            <a:r>
              <a:rPr lang="en-US" sz="4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/>
                <a:latin typeface="NikoshBAN" pitchFamily="2" charset="0"/>
                <a:cs typeface="NikoshBAN" pitchFamily="2" charset="0"/>
              </a:rPr>
              <a:t>নকশা</a:t>
            </a:r>
            <a:endParaRPr lang="en-US" sz="4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98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895600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বেনাপোল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smtClean="0"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jewelsir1990@gmail.com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3665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: ১6 ও 17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:  ০৮/১২/২০১৯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85800"/>
            <a:ext cx="44958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247900" y="3467100"/>
            <a:ext cx="5715000" cy="158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539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344424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2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5334000"/>
            <a:ext cx="2286000" cy="1127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2286000"/>
            <a:ext cx="78710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সবাইকে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ধন্যবাদ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58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57564"/>
            <a:ext cx="3848100" cy="3519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704" y="1357565"/>
            <a:ext cx="3883296" cy="3519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099018" y="356207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671679"/>
            <a:ext cx="293784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টাচস্ক্রিন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5671679"/>
            <a:ext cx="89154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টাচস্ক্রিনকে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8067" y="5671679"/>
            <a:ext cx="6927274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64327" y="5671679"/>
            <a:ext cx="6927274" cy="576723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0487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97359"/>
            <a:ext cx="603504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spc="-150" dirty="0" err="1" smtClean="0">
                <a:ln>
                  <a:noFill/>
                  <a:prstDash val="dash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u="sng" spc="-150" dirty="0" smtClean="0">
                <a:ln>
                  <a:noFill/>
                  <a:prstDash val="dash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spc="-150" dirty="0" err="1" smtClean="0">
                <a:ln>
                  <a:noFill/>
                  <a:prstDash val="dash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u="sng" spc="-150" dirty="0" smtClean="0">
                <a:ln>
                  <a:noFill/>
                  <a:prstDash val="dash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spc="-150" dirty="0" err="1" smtClean="0">
                <a:ln>
                  <a:noFill/>
                  <a:prstDash val="dashDot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6000" b="1" u="sng" spc="-150" dirty="0">
              <a:ln>
                <a:noFill/>
                <a:prstDash val="dashDot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92825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36866" name="Picture 2" descr="keyboard এর ছবির ফলাফল"/>
          <p:cNvPicPr>
            <a:picLocks noChangeAspect="1" noChangeArrowheads="1"/>
          </p:cNvPicPr>
          <p:nvPr/>
        </p:nvPicPr>
        <p:blipFill>
          <a:blip r:embed="rId3"/>
          <a:srcRect t="19900" b="20398"/>
          <a:stretch>
            <a:fillRect/>
          </a:stretch>
        </p:blipFill>
        <p:spPr bwMode="auto">
          <a:xfrm>
            <a:off x="5562600" y="2895600"/>
            <a:ext cx="4800600" cy="2590800"/>
          </a:xfrm>
          <a:prstGeom prst="rect">
            <a:avLst/>
          </a:prstGeom>
          <a:noFill/>
        </p:spPr>
      </p:pic>
      <p:sp>
        <p:nvSpPr>
          <p:cNvPr id="36868" name="AutoShape 4" descr="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1630363"/>
            <a:ext cx="5162550" cy="3400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4" name="Picture 10" descr="monitor এর ছবির ফলাফল"/>
          <p:cNvPicPr>
            <a:picLocks noChangeAspect="1" noChangeArrowheads="1"/>
          </p:cNvPicPr>
          <p:nvPr/>
        </p:nvPicPr>
        <p:blipFill>
          <a:blip r:embed="rId4"/>
          <a:srcRect l="14760" t="6723" r="14391" b="10364"/>
          <a:stretch>
            <a:fillRect/>
          </a:stretch>
        </p:blipFill>
        <p:spPr bwMode="auto">
          <a:xfrm>
            <a:off x="1524000" y="3200400"/>
            <a:ext cx="36576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666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7120" y="9144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381974"/>
            <a:ext cx="8915400" cy="352661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71296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0" y="152400"/>
            <a:ext cx="331975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6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7244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770" name="Picture 2" descr="monitor এর ছবির ফলাফল"/>
          <p:cNvPicPr>
            <a:picLocks noChangeAspect="1" noChangeArrowheads="1"/>
          </p:cNvPicPr>
          <p:nvPr/>
        </p:nvPicPr>
        <p:blipFill>
          <a:blip r:embed="rId3"/>
          <a:srcRect l="8000" t="9600" r="7200" b="10400"/>
          <a:stretch>
            <a:fillRect/>
          </a:stretch>
        </p:blipFill>
        <p:spPr bwMode="auto">
          <a:xfrm>
            <a:off x="3048000" y="1143000"/>
            <a:ext cx="36576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520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304800"/>
            <a:ext cx="43881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579203"/>
            <a:ext cx="3107281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সিআরটি</a:t>
            </a:r>
            <a:r>
              <a:rPr lang="en-US" sz="4000" dirty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000" dirty="0" smtClean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4570274"/>
            <a:ext cx="3119923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4000" dirty="0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000" dirty="0" smtClean="0">
              <a:ln>
                <a:solidFill>
                  <a:schemeClr val="tx1"/>
                </a:solidFill>
                <a:prstDash val="sysDot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লিকুইড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ক্রিস্টাল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r>
              <a:rPr lang="en-US" sz="3200" dirty="0" smtClean="0">
                <a:ln>
                  <a:solidFill>
                    <a:schemeClr val="tx1"/>
                  </a:solidFill>
                  <a:prstDash val="sysDot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  <a:prstDash val="sysDot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9483" y="4572000"/>
            <a:ext cx="3123731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4000" dirty="0" smtClean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ইমিটিং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ডায়োড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  <a:prstDash val="sysDot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  <a:prstDash val="sysDot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8" name="AutoShape 8" descr="crt 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2087563"/>
            <a:ext cx="516255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crt 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2087563"/>
            <a:ext cx="516255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AutoShape 12" descr="crt 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2087563"/>
            <a:ext cx="516255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4" name="AutoShape 14" descr="crt 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2087563"/>
            <a:ext cx="516255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AutoShape 16" descr="crt 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2087563"/>
            <a:ext cx="5162550" cy="4352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AutoShape 20" descr="crt 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1760538"/>
            <a:ext cx="5162550" cy="3676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2" name="AutoShape 22" descr="crt 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1760538"/>
            <a:ext cx="5162550" cy="3676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4" name="Picture 24" descr="crt monitor"/>
          <p:cNvPicPr>
            <a:picLocks noChangeAspect="1" noChangeArrowheads="1"/>
          </p:cNvPicPr>
          <p:nvPr/>
        </p:nvPicPr>
        <p:blipFill>
          <a:blip r:embed="rId3"/>
          <a:srcRect l="17817" r="18040" b="4000"/>
          <a:stretch>
            <a:fillRect/>
          </a:stretch>
        </p:blipFill>
        <p:spPr bwMode="auto">
          <a:xfrm>
            <a:off x="685800" y="1524000"/>
            <a:ext cx="2743200" cy="2743200"/>
          </a:xfrm>
          <a:prstGeom prst="rect">
            <a:avLst/>
          </a:prstGeom>
          <a:noFill/>
        </p:spPr>
      </p:pic>
      <p:sp>
        <p:nvSpPr>
          <p:cNvPr id="30746" name="AutoShape 26" descr="led monitor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8" name="Picture 28" descr="led monitor এর ছবির ফলাফল"/>
          <p:cNvPicPr>
            <a:picLocks noChangeAspect="1" noChangeArrowheads="1"/>
          </p:cNvPicPr>
          <p:nvPr/>
        </p:nvPicPr>
        <p:blipFill>
          <a:blip r:embed="rId4"/>
          <a:srcRect t="9600" b="8800"/>
          <a:stretch>
            <a:fillRect/>
          </a:stretch>
        </p:blipFill>
        <p:spPr bwMode="auto">
          <a:xfrm>
            <a:off x="7239000" y="1447800"/>
            <a:ext cx="3268384" cy="2895600"/>
          </a:xfrm>
          <a:prstGeom prst="rect">
            <a:avLst/>
          </a:prstGeom>
          <a:noFill/>
        </p:spPr>
      </p:pic>
      <p:pic>
        <p:nvPicPr>
          <p:cNvPr id="30750" name="Picture 30" descr="lcd monitor এর ছবির ফলাফ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676400"/>
            <a:ext cx="3200400" cy="272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176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886200" y="616888"/>
            <a:ext cx="32003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8719" y="3130446"/>
            <a:ext cx="4538378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22377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128" y="5077361"/>
            <a:ext cx="9282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447800"/>
            <a:ext cx="4731421" cy="3352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447800"/>
            <a:ext cx="4648200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2670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</TotalTime>
  <Words>431</Words>
  <Application>Microsoft Office PowerPoint</Application>
  <PresentationFormat>Custom</PresentationFormat>
  <Paragraphs>114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Labib</cp:lastModifiedBy>
  <cp:revision>363</cp:revision>
  <dcterms:created xsi:type="dcterms:W3CDTF">2014-12-07T02:50:48Z</dcterms:created>
  <dcterms:modified xsi:type="dcterms:W3CDTF">2019-12-08T15:19:23Z</dcterms:modified>
</cp:coreProperties>
</file>