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23"/>
  </p:notesMasterIdLst>
  <p:sldIdLst>
    <p:sldId id="293" r:id="rId2"/>
    <p:sldId id="265" r:id="rId3"/>
    <p:sldId id="309" r:id="rId4"/>
    <p:sldId id="276" r:id="rId5"/>
    <p:sldId id="279" r:id="rId6"/>
    <p:sldId id="302" r:id="rId7"/>
    <p:sldId id="301" r:id="rId8"/>
    <p:sldId id="292" r:id="rId9"/>
    <p:sldId id="300" r:id="rId10"/>
    <p:sldId id="285" r:id="rId11"/>
    <p:sldId id="297" r:id="rId12"/>
    <p:sldId id="298" r:id="rId13"/>
    <p:sldId id="299" r:id="rId14"/>
    <p:sldId id="296" r:id="rId15"/>
    <p:sldId id="287" r:id="rId16"/>
    <p:sldId id="289" r:id="rId17"/>
    <p:sldId id="290" r:id="rId18"/>
    <p:sldId id="305" r:id="rId19"/>
    <p:sldId id="294" r:id="rId20"/>
    <p:sldId id="295" r:id="rId21"/>
    <p:sldId id="3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33CC"/>
    <a:srgbClr val="96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0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9EFD7-01BB-42F3-840A-AFB20444C99B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F5A14-1A39-4959-93E6-E7A77417E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5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5A14-1A39-4959-93E6-E7A77417E2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2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2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8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6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1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6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B2FD-FAB3-4FAA-B71F-8C3FC0B61DC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1645" y="0"/>
            <a:ext cx="7684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58" y="1507067"/>
            <a:ext cx="9751652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29" y="638011"/>
            <a:ext cx="8604354" cy="5209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7101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 বাংলাকে রাষ্ট্রভাষা করার দাবিতে ছাত্র জনতার মিছিল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84" y="3395658"/>
            <a:ext cx="409632" cy="666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79" y="147038"/>
            <a:ext cx="4976441" cy="55545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</p:pic>
      <p:sp>
        <p:nvSpPr>
          <p:cNvPr id="4" name="TextBox 3"/>
          <p:cNvSpPr txBox="1"/>
          <p:nvPr/>
        </p:nvSpPr>
        <p:spPr>
          <a:xfrm>
            <a:off x="3801035" y="5701553"/>
            <a:ext cx="58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রফিকউদ্দিন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18" y="31104"/>
            <a:ext cx="4589929" cy="5222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5035" y="5593976"/>
            <a:ext cx="301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জব্বার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80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52" y="179295"/>
            <a:ext cx="4965183" cy="5185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0541" y="5576047"/>
            <a:ext cx="2402541" cy="72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আব্দুস সালাম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60" y="66650"/>
            <a:ext cx="5289176" cy="5794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4071" y="5860704"/>
            <a:ext cx="2707342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বরকত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7" y="892461"/>
            <a:ext cx="11841997" cy="57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28600" y="474784"/>
            <a:ext cx="1916723" cy="1635369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391509" y="474784"/>
            <a:ext cx="1494692" cy="16353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132388" y="474785"/>
            <a:ext cx="1600197" cy="163536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978772" y="896815"/>
            <a:ext cx="3499336" cy="9319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952892" y="474784"/>
            <a:ext cx="2074985" cy="1635369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ল্গ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28599" y="2461846"/>
            <a:ext cx="1916723" cy="1740877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268415" y="2461847"/>
            <a:ext cx="1863973" cy="15826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255481" y="2461846"/>
            <a:ext cx="1723291" cy="1582617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6242548" y="2813538"/>
            <a:ext cx="3376238" cy="8264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9988059" y="2461846"/>
            <a:ext cx="2039817" cy="1740877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Connector 12"/>
              <p:cNvSpPr/>
              <p:nvPr/>
            </p:nvSpPr>
            <p:spPr>
              <a:xfrm>
                <a:off x="228599" y="4554416"/>
                <a:ext cx="1776047" cy="1723292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bn-BD" sz="7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Flowchart: Connector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4554416"/>
                <a:ext cx="1776047" cy="1723292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owchart: Connector 13"/>
          <p:cNvSpPr/>
          <p:nvPr/>
        </p:nvSpPr>
        <p:spPr>
          <a:xfrm>
            <a:off x="2391510" y="4677510"/>
            <a:ext cx="1740878" cy="16001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378576" y="4677509"/>
            <a:ext cx="1600196" cy="1600199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242548" y="4958863"/>
            <a:ext cx="3376238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988060" y="4554416"/>
            <a:ext cx="2039816" cy="172329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9" y="2629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22032" y="439615"/>
            <a:ext cx="2795953" cy="267286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ব্ব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4114799" y="492369"/>
            <a:ext cx="2813537" cy="267286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7965831" y="439615"/>
            <a:ext cx="2743200" cy="267286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39615" y="4062046"/>
            <a:ext cx="2778370" cy="260252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আম্মা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4114799" y="3886200"/>
            <a:ext cx="3006969" cy="2778369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আব্বা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8194432" y="4009292"/>
            <a:ext cx="2760783" cy="260252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উর্দু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3513 0.5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36198 0.5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2.22222E-6 L -0.65769 0.581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6" y="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661189" y="175846"/>
            <a:ext cx="2686929" cy="26306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ষ্ট্র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297987" y="3882683"/>
            <a:ext cx="2743200" cy="26165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740812" y="140677"/>
            <a:ext cx="2588456" cy="26658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90847" y="3953022"/>
            <a:ext cx="2588455" cy="25603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8527999" y="182880"/>
            <a:ext cx="2630659" cy="26236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8398412" y="3868615"/>
            <a:ext cx="2616591" cy="26447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33789 0.5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32109 0.55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2096 0.54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5045" y="263770"/>
            <a:ext cx="2549769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34306"/>
            <a:ext cx="11998569" cy="47089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দলঃ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শব্দ গঠন করবে</a:t>
            </a:r>
          </a:p>
          <a:p>
            <a:pPr algn="ctr"/>
            <a:endParaRPr lang="bn-BD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দলঃ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 ভাষা শহিদের নাম লিখবে</a:t>
            </a:r>
            <a:r>
              <a:rPr lang="bn-BD" sz="2800" dirty="0">
                <a:solidFill>
                  <a:srgbClr val="0070C0"/>
                </a:solidFill>
              </a:rPr>
              <a:t>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77794" y="830305"/>
            <a:ext cx="7086600" cy="4987737"/>
            <a:chOff x="1143000" y="457200"/>
            <a:chExt cx="7086600" cy="4987737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2590800" y="457200"/>
              <a:ext cx="4343400" cy="990600"/>
            </a:xfrm>
            <a:prstGeom prst="wedgeRoundRectCallout">
              <a:avLst>
                <a:gd name="adj1" fmla="val -33667"/>
                <a:gd name="adj2" fmla="val 112850"/>
                <a:gd name="adj3" fmla="val 16667"/>
              </a:avLst>
            </a:prstGeom>
            <a:solidFill>
              <a:schemeClr val="bg2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2828836"/>
              <a:ext cx="7086600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ফা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ো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ন</a:t>
              </a:r>
            </a:p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সহকারী শিক্ষক, গাড়াবাড়ীয়া সরকারী প্রাথমিক বিদ্যালয়, মহেশপুর, ঝিনাইদহ।</a:t>
              </a:r>
            </a:p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ফোন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০১৯১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৭</a:t>
              </a:r>
              <a:endParaRPr lang="bn-BD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78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7845" y="0"/>
            <a:ext cx="3938954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2138"/>
            <a:ext cx="12192000" cy="23083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১।ভাষাশহিদেরা কিসের জন্য জীবন দিয়েছিলেন?</a:t>
            </a:r>
          </a:p>
          <a:p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২।ভাষার জন্য যাঁরা প্রাণ দিয়েছেন তাঁদের আমরা কী নামে ডাকি?</a:t>
            </a:r>
          </a:p>
          <a:p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৩।ভাষা আন্দোলন কত সালে হয়েছিল?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968756"/>
            <a:ext cx="10178321" cy="5433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5593" y="674556"/>
            <a:ext cx="5476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045" y="404733"/>
            <a:ext cx="8829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সবাই মিলে আমরা একটা গান গাই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469" y="1873770"/>
            <a:ext cx="10583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ভাইয়ের রক্তে রাঙানো একুশে ফেব্রুয়ারি</a:t>
            </a:r>
          </a:p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কি ভুলিতে পারি?</a:t>
            </a:r>
          </a:p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হারা শত মায়ের অশ্রু গড়ায়ে ফেব্রুয়ারি</a:t>
            </a:r>
          </a:p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কি ভুলিতে পারি?...................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361"/>
            <a:ext cx="11952513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595022"/>
            <a:ext cx="7823200" cy="52629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শিরোনামঃভাষাশহিদদের কথা</a:t>
            </a:r>
          </a:p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পাঠ্যাংশঃফেব্রুইয়ারি মাসের....ভাষাশহিদ।</a:t>
            </a:r>
          </a:p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47" y="1595021"/>
            <a:ext cx="3996266" cy="51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422868"/>
            <a:ext cx="689316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38399"/>
            <a:ext cx="12192000" cy="47089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১-গল্পের বিষয় বুঝতে পারবে।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বলাঃ১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১-যুক্তবর্ণ দিয়ে গঠিত শব্দ স্পষ্টও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বলতে পারবে।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.1-প্রমিত উ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চ্চার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গল্প পড়তে পারবে।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লেখাঃগল্প সংশিষ্ট প্রশ্নের উত্তর লিখতে পারবে।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10" y="0"/>
            <a:ext cx="8175813" cy="6067119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194194" y="6067119"/>
            <a:ext cx="4643717" cy="79088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52" y="62947"/>
            <a:ext cx="7183220" cy="6039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2270" y="6027576"/>
            <a:ext cx="916266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শহিদদের স্মরণে শহিদ মিনারে ফুল দিতে যাই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18846"/>
            <a:ext cx="12191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ভাষাশহিদদের কথা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67" y="-1"/>
            <a:ext cx="7666361" cy="589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5892800"/>
            <a:ext cx="12005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ফেষ্টুন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ছাত্র-জনতা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236</Words>
  <Application>Microsoft Office PowerPoint</Application>
  <PresentationFormat>Widescreen</PresentationFormat>
  <Paragraphs>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210</cp:revision>
  <dcterms:created xsi:type="dcterms:W3CDTF">2018-02-03T04:05:42Z</dcterms:created>
  <dcterms:modified xsi:type="dcterms:W3CDTF">2019-09-17T00:41:19Z</dcterms:modified>
</cp:coreProperties>
</file>