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61" r:id="rId5"/>
    <p:sldId id="260" r:id="rId6"/>
    <p:sldId id="262" r:id="rId7"/>
    <p:sldId id="263" r:id="rId8"/>
    <p:sldId id="264" r:id="rId9"/>
    <p:sldId id="266" r:id="rId10"/>
    <p:sldId id="267" r:id="rId11"/>
    <p:sldId id="281" r:id="rId12"/>
    <p:sldId id="282" r:id="rId13"/>
    <p:sldId id="271" r:id="rId14"/>
    <p:sldId id="283" r:id="rId15"/>
    <p:sldId id="284" r:id="rId16"/>
    <p:sldId id="279" r:id="rId17"/>
    <p:sldId id="278" r:id="rId18"/>
    <p:sldId id="277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F99F1-D093-48C8-8A77-5B65A612A6E0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717F5-34D7-494B-851E-A85D9F147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640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F99F1-D093-48C8-8A77-5B65A612A6E0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717F5-34D7-494B-851E-A85D9F147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526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F99F1-D093-48C8-8A77-5B65A612A6E0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717F5-34D7-494B-851E-A85D9F147F6A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38078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F99F1-D093-48C8-8A77-5B65A612A6E0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717F5-34D7-494B-851E-A85D9F147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278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F99F1-D093-48C8-8A77-5B65A612A6E0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717F5-34D7-494B-851E-A85D9F147F6A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63698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F99F1-D093-48C8-8A77-5B65A612A6E0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717F5-34D7-494B-851E-A85D9F147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2538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F99F1-D093-48C8-8A77-5B65A612A6E0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717F5-34D7-494B-851E-A85D9F147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0827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F99F1-D093-48C8-8A77-5B65A612A6E0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717F5-34D7-494B-851E-A85D9F147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186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F99F1-D093-48C8-8A77-5B65A612A6E0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717F5-34D7-494B-851E-A85D9F147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640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F99F1-D093-48C8-8A77-5B65A612A6E0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717F5-34D7-494B-851E-A85D9F147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097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F99F1-D093-48C8-8A77-5B65A612A6E0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717F5-34D7-494B-851E-A85D9F147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518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F99F1-D093-48C8-8A77-5B65A612A6E0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717F5-34D7-494B-851E-A85D9F147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691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F99F1-D093-48C8-8A77-5B65A612A6E0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717F5-34D7-494B-851E-A85D9F147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264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F99F1-D093-48C8-8A77-5B65A612A6E0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717F5-34D7-494B-851E-A85D9F147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243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F99F1-D093-48C8-8A77-5B65A612A6E0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717F5-34D7-494B-851E-A85D9F147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817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F99F1-D093-48C8-8A77-5B65A612A6E0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717F5-34D7-494B-851E-A85D9F147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66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F99F1-D093-48C8-8A77-5B65A612A6E0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E9717F5-34D7-494B-851E-A85D9F147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392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800749" y="0"/>
            <a:ext cx="812434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মাল্টিমিডিয়া</a:t>
            </a:r>
            <a:r>
              <a:rPr lang="en-US" sz="5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ক্লাসে</a:t>
            </a:r>
            <a:r>
              <a:rPr lang="en-US" sz="5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তোমাদের</a:t>
            </a:r>
            <a:r>
              <a:rPr lang="en-US" sz="5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endParaRPr lang="en-US" sz="5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413" y="923330"/>
            <a:ext cx="10919012" cy="593467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366140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771085" y="296594"/>
            <a:ext cx="2893670" cy="838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000066"/>
            </a:solidFill>
          </a:ln>
          <a:scene3d>
            <a:camera prst="orthographicFront"/>
            <a:lightRig rig="threePt" dir="t"/>
          </a:scene3d>
          <a:sp3d>
            <a:bevelT w="88900" h="20955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b="1" dirty="0" smtClean="0">
                <a:solidFill>
                  <a:srgbClr val="000066"/>
                </a:solidFill>
                <a:latin typeface="NikoshBAN" pitchFamily="2" charset="0"/>
                <a:cs typeface="NikoshBAN" pitchFamily="2" charset="0"/>
              </a:rPr>
              <a:t>পাঠ বিশ্লেষণ</a:t>
            </a:r>
            <a:endParaRPr lang="bn-BD" sz="4400" b="1" dirty="0">
              <a:solidFill>
                <a:srgbClr val="000066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155055" y="2746218"/>
            <a:ext cx="7702475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as-IN" sz="3600" b="1" dirty="0">
                <a:latin typeface="NikoshBAN" pitchFamily="2" charset="0"/>
                <a:cs typeface="NikoshBAN" pitchFamily="2" charset="0"/>
              </a:rPr>
              <a:t>কিতাব পড়িতে যার নাহিক অভ্যাস।</a:t>
            </a:r>
            <a:br>
              <a:rPr lang="as-IN" sz="3600" b="1" dirty="0">
                <a:latin typeface="NikoshBAN" pitchFamily="2" charset="0"/>
                <a:cs typeface="NikoshBAN" pitchFamily="2" charset="0"/>
              </a:rPr>
            </a:br>
            <a:r>
              <a:rPr lang="as-IN" sz="3600" b="1" dirty="0">
                <a:latin typeface="NikoshBAN" pitchFamily="2" charset="0"/>
                <a:cs typeface="NikoshBAN" pitchFamily="2" charset="0"/>
              </a:rPr>
              <a:t>সে সবে কহিল মোতে মনে হাবিলাষ।।</a:t>
            </a:r>
            <a:br>
              <a:rPr lang="as-IN" sz="3600" b="1" dirty="0">
                <a:latin typeface="NikoshBAN" pitchFamily="2" charset="0"/>
                <a:cs typeface="NikoshBAN" pitchFamily="2" charset="0"/>
              </a:rPr>
            </a:br>
            <a:r>
              <a:rPr lang="as-IN" sz="3600" b="1" dirty="0">
                <a:latin typeface="NikoshBAN" pitchFamily="2" charset="0"/>
                <a:cs typeface="NikoshBAN" pitchFamily="2" charset="0"/>
              </a:rPr>
              <a:t>তে কাজে নিবেদি বাংলা </a:t>
            </a:r>
            <a:r>
              <a:rPr lang="as-IN" sz="3600" b="1" dirty="0" smtClean="0">
                <a:latin typeface="NikoshBAN" pitchFamily="2" charset="0"/>
                <a:cs typeface="NikoshBAN" pitchFamily="2" charset="0"/>
              </a:rPr>
              <a:t>করি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য়া</a:t>
            </a:r>
            <a:r>
              <a:rPr lang="as-IN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as-IN" sz="3600" b="1" dirty="0">
                <a:latin typeface="NikoshBAN" pitchFamily="2" charset="0"/>
                <a:cs typeface="NikoshBAN" pitchFamily="2" charset="0"/>
              </a:rPr>
              <a:t>রচন।</a:t>
            </a:r>
            <a:br>
              <a:rPr lang="as-IN" sz="3600" b="1" dirty="0">
                <a:latin typeface="NikoshBAN" pitchFamily="2" charset="0"/>
                <a:cs typeface="NikoshBAN" pitchFamily="2" charset="0"/>
              </a:rPr>
            </a:br>
            <a:r>
              <a:rPr lang="as-IN" sz="3600" b="1" dirty="0">
                <a:latin typeface="NikoshBAN" pitchFamily="2" charset="0"/>
                <a:cs typeface="NikoshBAN" pitchFamily="2" charset="0"/>
              </a:rPr>
              <a:t>নিজ পরিশ্রম তোষি আমি সর্বজন।।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225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771085" y="296594"/>
            <a:ext cx="2893670" cy="838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000066"/>
            </a:solidFill>
          </a:ln>
          <a:scene3d>
            <a:camera prst="orthographicFront"/>
            <a:lightRig rig="threePt" dir="t"/>
          </a:scene3d>
          <a:sp3d>
            <a:bevelT w="88900" h="20955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b="1" dirty="0" smtClean="0">
                <a:solidFill>
                  <a:srgbClr val="000066"/>
                </a:solidFill>
                <a:latin typeface="NikoshBAN" pitchFamily="2" charset="0"/>
                <a:cs typeface="NikoshBAN" pitchFamily="2" charset="0"/>
              </a:rPr>
              <a:t>পাঠ বিশ্লেষণ</a:t>
            </a:r>
            <a:endParaRPr lang="bn-BD" sz="4400" b="1" dirty="0">
              <a:solidFill>
                <a:srgbClr val="000066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04331" y="2755383"/>
            <a:ext cx="7627178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as-IN" sz="3600" b="1" dirty="0">
                <a:latin typeface="NikoshBAN" pitchFamily="2" charset="0"/>
                <a:cs typeface="NikoshBAN" pitchFamily="2" charset="0"/>
              </a:rPr>
              <a:t>আরবি ফারসি শাস্ত্রে নাই কোন রাগ।</a:t>
            </a:r>
            <a:br>
              <a:rPr lang="as-IN" sz="3600" b="1" dirty="0">
                <a:latin typeface="NikoshBAN" pitchFamily="2" charset="0"/>
                <a:cs typeface="NikoshBAN" pitchFamily="2" charset="0"/>
              </a:rPr>
            </a:br>
            <a:r>
              <a:rPr lang="as-IN" sz="3600" b="1" dirty="0">
                <a:latin typeface="NikoshBAN" pitchFamily="2" charset="0"/>
                <a:cs typeface="NikoshBAN" pitchFamily="2" charset="0"/>
              </a:rPr>
              <a:t>দেশী ভাষে বুঝিতে ললাটে পুরে ভাগ।।</a:t>
            </a:r>
            <a:br>
              <a:rPr lang="as-IN" sz="3600" b="1" dirty="0">
                <a:latin typeface="NikoshBAN" pitchFamily="2" charset="0"/>
                <a:cs typeface="NikoshBAN" pitchFamily="2" charset="0"/>
              </a:rPr>
            </a:br>
            <a:r>
              <a:rPr lang="as-IN" sz="3600" b="1" dirty="0">
                <a:latin typeface="NikoshBAN" pitchFamily="2" charset="0"/>
                <a:cs typeface="NikoshBAN" pitchFamily="2" charset="0"/>
              </a:rPr>
              <a:t>আরবি ফারসি হিন্দে নাই দুই মত।</a:t>
            </a:r>
            <a:br>
              <a:rPr lang="as-IN" sz="3600" b="1" dirty="0">
                <a:latin typeface="NikoshBAN" pitchFamily="2" charset="0"/>
                <a:cs typeface="NikoshBAN" pitchFamily="2" charset="0"/>
              </a:rPr>
            </a:br>
            <a:r>
              <a:rPr lang="as-IN" sz="3600" b="1" dirty="0">
                <a:latin typeface="NikoshBAN" pitchFamily="2" charset="0"/>
                <a:cs typeface="NikoshBAN" pitchFamily="2" charset="0"/>
              </a:rPr>
              <a:t>যদি বা </a:t>
            </a:r>
            <a:r>
              <a:rPr lang="as-IN" sz="3600" b="1" dirty="0" smtClean="0">
                <a:latin typeface="NikoshBAN" pitchFamily="2" charset="0"/>
                <a:cs typeface="NikoshBAN" pitchFamily="2" charset="0"/>
              </a:rPr>
              <a:t>লিখ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য়ে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as-IN" sz="3600" b="1" dirty="0" smtClean="0">
                <a:latin typeface="NikoshBAN" pitchFamily="2" charset="0"/>
                <a:cs typeface="NikoshBAN" pitchFamily="2" charset="0"/>
              </a:rPr>
              <a:t>আল্লা </a:t>
            </a:r>
            <a:r>
              <a:rPr lang="as-IN" sz="3600" b="1" dirty="0">
                <a:latin typeface="NikoshBAN" pitchFamily="2" charset="0"/>
                <a:cs typeface="NikoshBAN" pitchFamily="2" charset="0"/>
              </a:rPr>
              <a:t>নবীর ছিফত।।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1794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804258" y="2731401"/>
            <a:ext cx="5282215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as-IN" sz="3600" b="1" dirty="0">
                <a:latin typeface="NikoshBAN" pitchFamily="2" charset="0"/>
                <a:cs typeface="NikoshBAN" pitchFamily="2" charset="0"/>
              </a:rPr>
              <a:t>যেই দেশে যেই বাক্য কহে নরগণ।</a:t>
            </a:r>
            <a:br>
              <a:rPr lang="as-IN" sz="3600" b="1" dirty="0">
                <a:latin typeface="NikoshBAN" pitchFamily="2" charset="0"/>
                <a:cs typeface="NikoshBAN" pitchFamily="2" charset="0"/>
              </a:rPr>
            </a:br>
            <a:r>
              <a:rPr lang="as-IN" sz="3600" b="1" dirty="0">
                <a:latin typeface="NikoshBAN" pitchFamily="2" charset="0"/>
                <a:cs typeface="NikoshBAN" pitchFamily="2" charset="0"/>
              </a:rPr>
              <a:t>সেই বাক্য বুঝে প্রভু আপে নিরঞ্জন।।</a:t>
            </a:r>
            <a:br>
              <a:rPr lang="as-IN" sz="3600" b="1" dirty="0">
                <a:latin typeface="NikoshBAN" pitchFamily="2" charset="0"/>
                <a:cs typeface="NikoshBAN" pitchFamily="2" charset="0"/>
              </a:rPr>
            </a:br>
            <a:r>
              <a:rPr lang="as-IN" sz="3600" b="1" dirty="0">
                <a:latin typeface="NikoshBAN" pitchFamily="2" charset="0"/>
                <a:cs typeface="NikoshBAN" pitchFamily="2" charset="0"/>
              </a:rPr>
              <a:t>সর্ববাক্য বুঝে প্রভু কিবা </a:t>
            </a:r>
            <a:r>
              <a:rPr lang="as-IN" sz="3600" b="1" dirty="0" smtClean="0">
                <a:latin typeface="NikoshBAN" pitchFamily="2" charset="0"/>
                <a:cs typeface="NikoshBAN" pitchFamily="2" charset="0"/>
              </a:rPr>
              <a:t>হিন্দু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য়া</a:t>
            </a:r>
            <a:r>
              <a:rPr lang="as-IN" sz="3600" b="1" dirty="0" smtClean="0">
                <a:latin typeface="NikoshBAN" pitchFamily="2" charset="0"/>
                <a:cs typeface="NikoshBAN" pitchFamily="2" charset="0"/>
              </a:rPr>
              <a:t>নী</a:t>
            </a:r>
            <a:r>
              <a:rPr lang="as-IN" sz="3600" b="1" dirty="0">
                <a:latin typeface="NikoshBAN" pitchFamily="2" charset="0"/>
                <a:cs typeface="NikoshBAN" pitchFamily="2" charset="0"/>
              </a:rPr>
              <a:t>।</a:t>
            </a:r>
            <a:br>
              <a:rPr lang="as-IN" sz="3600" b="1" dirty="0">
                <a:latin typeface="NikoshBAN" pitchFamily="2" charset="0"/>
                <a:cs typeface="NikoshBAN" pitchFamily="2" charset="0"/>
              </a:rPr>
            </a:br>
            <a:r>
              <a:rPr lang="as-IN" sz="3600" b="1" dirty="0">
                <a:latin typeface="NikoshBAN" pitchFamily="2" charset="0"/>
                <a:cs typeface="NikoshBAN" pitchFamily="2" charset="0"/>
              </a:rPr>
              <a:t>বঙ্গদেশী বাক্য কিবা যত ইতি বাণী।।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71085" y="296594"/>
            <a:ext cx="2893670" cy="838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000066"/>
            </a:solidFill>
          </a:ln>
          <a:scene3d>
            <a:camera prst="orthographicFront"/>
            <a:lightRig rig="threePt" dir="t"/>
          </a:scene3d>
          <a:sp3d>
            <a:bevelT w="88900" h="20955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b="1" dirty="0" smtClean="0">
                <a:solidFill>
                  <a:srgbClr val="000066"/>
                </a:solidFill>
                <a:latin typeface="NikoshBAN" pitchFamily="2" charset="0"/>
                <a:cs typeface="NikoshBAN" pitchFamily="2" charset="0"/>
              </a:rPr>
              <a:t>পাঠ বিশ্লেষণ</a:t>
            </a:r>
            <a:endParaRPr lang="bn-BD" sz="4400" b="1" dirty="0">
              <a:solidFill>
                <a:srgbClr val="000066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8576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 rot="18910534">
            <a:off x="1142717" y="2849837"/>
            <a:ext cx="201369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জোড়ায়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sz="36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7" name="32-Point Star 6"/>
          <p:cNvSpPr/>
          <p:nvPr/>
        </p:nvSpPr>
        <p:spPr>
          <a:xfrm rot="19126568">
            <a:off x="280534" y="2584300"/>
            <a:ext cx="3812490" cy="1147953"/>
          </a:xfrm>
          <a:prstGeom prst="star32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267363">
            <a:off x="5876557" y="1761662"/>
            <a:ext cx="3312708" cy="2068736"/>
          </a:xfrm>
          <a:prstGeom prst="ellipse">
            <a:avLst/>
          </a:prstGeom>
          <a:ln w="190500" cap="rnd">
            <a:solidFill>
              <a:srgbClr val="00B0F0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8" name="Rectangle 7"/>
          <p:cNvSpPr/>
          <p:nvPr/>
        </p:nvSpPr>
        <p:spPr>
          <a:xfrm>
            <a:off x="1318162" y="4628407"/>
            <a:ext cx="941956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dirty="0" smtClean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‘</a:t>
            </a:r>
            <a:r>
              <a:rPr lang="en-US" sz="3600" dirty="0" err="1" smtClean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দেশি</a:t>
            </a:r>
            <a:r>
              <a:rPr lang="en-US" sz="3600" dirty="0" smtClean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ভাষে</a:t>
            </a:r>
            <a:r>
              <a:rPr lang="en-US" sz="3600" dirty="0" smtClean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বুঝিতে</a:t>
            </a:r>
            <a:r>
              <a:rPr lang="en-US" sz="3600" dirty="0" smtClean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ললাটে</a:t>
            </a:r>
            <a:r>
              <a:rPr lang="en-US" sz="3600" dirty="0" smtClean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পুরে</a:t>
            </a:r>
            <a:r>
              <a:rPr lang="en-US" sz="3600" dirty="0" smtClean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ভাগ</a:t>
            </a:r>
            <a:r>
              <a:rPr lang="en-US" sz="3600" dirty="0" smtClean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’ </a:t>
            </a:r>
            <a:r>
              <a:rPr lang="en-US" sz="3600" dirty="0" err="1" smtClean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বলতে</a:t>
            </a:r>
            <a:r>
              <a:rPr lang="en-US" sz="3600" dirty="0" smtClean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কী</a:t>
            </a:r>
            <a:r>
              <a:rPr lang="en-US" sz="3600" dirty="0" smtClean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বোঝানো</a:t>
            </a:r>
            <a:r>
              <a:rPr lang="en-US" sz="3600" dirty="0" smtClean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হয়েছে</a:t>
            </a:r>
            <a:r>
              <a:rPr lang="en-US" sz="3600" dirty="0" smtClean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3600" dirty="0">
              <a:ln w="0"/>
              <a:solidFill>
                <a:srgbClr val="7030A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53096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531127" y="3088509"/>
            <a:ext cx="5373586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as-IN" sz="3600" b="1" dirty="0">
                <a:latin typeface="NikoshBAN" pitchFamily="2" charset="0"/>
                <a:cs typeface="NikoshBAN" pitchFamily="2" charset="0"/>
              </a:rPr>
              <a:t>মারফত ভেদে যার নাহিক গমন।</a:t>
            </a:r>
            <a:br>
              <a:rPr lang="as-IN" sz="3600" b="1" dirty="0">
                <a:latin typeface="NikoshBAN" pitchFamily="2" charset="0"/>
                <a:cs typeface="NikoshBAN" pitchFamily="2" charset="0"/>
              </a:rPr>
            </a:br>
            <a:r>
              <a:rPr lang="as-IN" sz="3600" b="1" dirty="0">
                <a:latin typeface="NikoshBAN" pitchFamily="2" charset="0"/>
                <a:cs typeface="NikoshBAN" pitchFamily="2" charset="0"/>
              </a:rPr>
              <a:t>হিন্দুর অক্ষর হিংসে সে সবের গণ।।</a:t>
            </a:r>
            <a:br>
              <a:rPr lang="as-IN" sz="3600" b="1" dirty="0">
                <a:latin typeface="NikoshBAN" pitchFamily="2" charset="0"/>
                <a:cs typeface="NikoshBAN" pitchFamily="2" charset="0"/>
              </a:rPr>
            </a:br>
            <a:r>
              <a:rPr lang="as-IN" sz="3600" b="1" dirty="0">
                <a:latin typeface="NikoshBAN" pitchFamily="2" charset="0"/>
                <a:cs typeface="NikoshBAN" pitchFamily="2" charset="0"/>
              </a:rPr>
              <a:t>যে সবে বঙ্গেত জন্মি হিংসে বঙ্গবাণী।</a:t>
            </a:r>
            <a:br>
              <a:rPr lang="as-IN" sz="3600" b="1" dirty="0">
                <a:latin typeface="NikoshBAN" pitchFamily="2" charset="0"/>
                <a:cs typeface="NikoshBAN" pitchFamily="2" charset="0"/>
              </a:rPr>
            </a:br>
            <a:r>
              <a:rPr lang="as-IN" sz="3600" b="1" dirty="0">
                <a:latin typeface="NikoshBAN" pitchFamily="2" charset="0"/>
                <a:cs typeface="NikoshBAN" pitchFamily="2" charset="0"/>
              </a:rPr>
              <a:t>সে সব কাহার জন্ম </a:t>
            </a:r>
            <a:r>
              <a:rPr lang="as-IN" sz="3600" b="1" dirty="0" smtClean="0">
                <a:latin typeface="NikoshBAN" pitchFamily="2" charset="0"/>
                <a:cs typeface="NikoshBAN" pitchFamily="2" charset="0"/>
              </a:rPr>
              <a:t>নির্ণ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য়</a:t>
            </a:r>
            <a:r>
              <a:rPr lang="as-IN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as-IN" sz="3600" b="1" dirty="0">
                <a:latin typeface="NikoshBAN" pitchFamily="2" charset="0"/>
                <a:cs typeface="NikoshBAN" pitchFamily="2" charset="0"/>
              </a:rPr>
              <a:t>জানি।।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71085" y="296594"/>
            <a:ext cx="2893670" cy="838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000066"/>
            </a:solidFill>
          </a:ln>
          <a:scene3d>
            <a:camera prst="orthographicFront"/>
            <a:lightRig rig="threePt" dir="t"/>
          </a:scene3d>
          <a:sp3d>
            <a:bevelT w="88900" h="20955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b="1" dirty="0" smtClean="0">
                <a:solidFill>
                  <a:srgbClr val="000066"/>
                </a:solidFill>
                <a:latin typeface="NikoshBAN" pitchFamily="2" charset="0"/>
                <a:cs typeface="NikoshBAN" pitchFamily="2" charset="0"/>
              </a:rPr>
              <a:t>পাঠ বিশ্লেষণ</a:t>
            </a:r>
            <a:endParaRPr lang="bn-BD" sz="4400" b="1" dirty="0">
              <a:solidFill>
                <a:srgbClr val="000066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3499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771085" y="296594"/>
            <a:ext cx="2893670" cy="838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000066"/>
            </a:solidFill>
          </a:ln>
          <a:scene3d>
            <a:camera prst="orthographicFront"/>
            <a:lightRig rig="threePt" dir="t"/>
          </a:scene3d>
          <a:sp3d>
            <a:bevelT w="88900" h="20955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b="1" dirty="0" smtClean="0">
                <a:solidFill>
                  <a:srgbClr val="000066"/>
                </a:solidFill>
                <a:latin typeface="NikoshBAN" pitchFamily="2" charset="0"/>
                <a:cs typeface="NikoshBAN" pitchFamily="2" charset="0"/>
              </a:rPr>
              <a:t>পাঠ বিশ্লেষণ</a:t>
            </a:r>
            <a:endParaRPr lang="bn-BD" sz="4400" b="1" dirty="0">
              <a:solidFill>
                <a:srgbClr val="000066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755191" y="2844502"/>
            <a:ext cx="7824865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as-IN" sz="3600" b="1" dirty="0">
                <a:latin typeface="NikoshBAN" pitchFamily="2" charset="0"/>
                <a:cs typeface="NikoshBAN" pitchFamily="2" charset="0"/>
              </a:rPr>
              <a:t>দেশী ভাষা বিদ্যা যার মনে না জুয়ায়।</a:t>
            </a:r>
            <a:br>
              <a:rPr lang="as-IN" sz="3600" b="1" dirty="0">
                <a:latin typeface="NikoshBAN" pitchFamily="2" charset="0"/>
                <a:cs typeface="NikoshBAN" pitchFamily="2" charset="0"/>
              </a:rPr>
            </a:br>
            <a:r>
              <a:rPr lang="as-IN" sz="3600" b="1" dirty="0">
                <a:latin typeface="NikoshBAN" pitchFamily="2" charset="0"/>
                <a:cs typeface="NikoshBAN" pitchFamily="2" charset="0"/>
              </a:rPr>
              <a:t>নিজ দেশ তেয়াগী কেন বিদেশ ন যায়।।</a:t>
            </a:r>
            <a:br>
              <a:rPr lang="as-IN" sz="3600" b="1" dirty="0">
                <a:latin typeface="NikoshBAN" pitchFamily="2" charset="0"/>
                <a:cs typeface="NikoshBAN" pitchFamily="2" charset="0"/>
              </a:rPr>
            </a:br>
            <a:r>
              <a:rPr lang="as-IN" sz="3600" b="1" dirty="0">
                <a:latin typeface="NikoshBAN" pitchFamily="2" charset="0"/>
                <a:cs typeface="NikoshBAN" pitchFamily="2" charset="0"/>
              </a:rPr>
              <a:t>মাতা পিতামহ ক্রমে বঙ্গেত বসতি।</a:t>
            </a:r>
            <a:br>
              <a:rPr lang="as-IN" sz="3600" b="1" dirty="0">
                <a:latin typeface="NikoshBAN" pitchFamily="2" charset="0"/>
                <a:cs typeface="NikoshBAN" pitchFamily="2" charset="0"/>
              </a:rPr>
            </a:br>
            <a:r>
              <a:rPr lang="as-IN" sz="3600" b="1" dirty="0">
                <a:latin typeface="NikoshBAN" pitchFamily="2" charset="0"/>
                <a:cs typeface="NikoshBAN" pitchFamily="2" charset="0"/>
              </a:rPr>
              <a:t>দেশী ভাষা উপদেশ মনে হিত অতি।।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9440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481" y="224135"/>
            <a:ext cx="3810000" cy="2743200"/>
          </a:xfrm>
          <a:prstGeom prst="ellipse">
            <a:avLst/>
          </a:prstGeom>
          <a:ln w="190500" cap="rnd">
            <a:solidFill>
              <a:schemeClr val="tx1">
                <a:lumMod val="95000"/>
                <a:lumOff val="5000"/>
              </a:schemeClr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7" name="24-Point Star 6"/>
          <p:cNvSpPr/>
          <p:nvPr/>
        </p:nvSpPr>
        <p:spPr>
          <a:xfrm rot="19425835">
            <a:off x="118353" y="1992809"/>
            <a:ext cx="4842811" cy="961067"/>
          </a:xfrm>
          <a:prstGeom prst="star24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chemeClr val="tx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sz="4000" b="1" dirty="0">
                <a:solidFill>
                  <a:schemeClr val="tx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কাজ</a:t>
            </a:r>
            <a:endParaRPr lang="en-US" sz="4000" b="1" dirty="0">
              <a:solidFill>
                <a:schemeClr val="tx1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45787" y="4009397"/>
            <a:ext cx="9507731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dirty="0">
                <a:latin typeface="NikoshBAN" pitchFamily="2" charset="0"/>
                <a:cs typeface="NikoshBAN" pitchFamily="2" charset="0"/>
              </a:rPr>
              <a:t>‘</a:t>
            </a:r>
            <a:r>
              <a:rPr lang="en-US" sz="3600" b="1" dirty="0" err="1">
                <a:latin typeface="NikoshBAN" pitchFamily="2" charset="0"/>
                <a:cs typeface="NikoshBAN" pitchFamily="2" charset="0"/>
              </a:rPr>
              <a:t>সে</a:t>
            </a:r>
            <a:r>
              <a:rPr lang="en-US" sz="36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latin typeface="NikoshBAN" pitchFamily="2" charset="0"/>
                <a:cs typeface="NikoshBAN" pitchFamily="2" charset="0"/>
              </a:rPr>
              <a:t>সব</a:t>
            </a:r>
            <a:r>
              <a:rPr lang="en-US" sz="36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latin typeface="NikoshBAN" pitchFamily="2" charset="0"/>
                <a:cs typeface="NikoshBAN" pitchFamily="2" charset="0"/>
              </a:rPr>
              <a:t>কাহার</a:t>
            </a:r>
            <a:r>
              <a:rPr lang="en-US" sz="36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latin typeface="NikoshBAN" pitchFamily="2" charset="0"/>
                <a:cs typeface="NikoshBAN" pitchFamily="2" charset="0"/>
              </a:rPr>
              <a:t>জন্ম</a:t>
            </a:r>
            <a:r>
              <a:rPr lang="en-US" sz="36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latin typeface="NikoshBAN" pitchFamily="2" charset="0"/>
                <a:cs typeface="NikoshBAN" pitchFamily="2" charset="0"/>
              </a:rPr>
              <a:t>নির্ণয়</a:t>
            </a:r>
            <a:r>
              <a:rPr lang="en-US" sz="3600" b="1" dirty="0">
                <a:latin typeface="NikoshBAN" pitchFamily="2" charset="0"/>
                <a:cs typeface="NikoshBAN" pitchFamily="2" charset="0"/>
              </a:rPr>
              <a:t> ন </a:t>
            </a:r>
            <a:r>
              <a:rPr lang="en-US" sz="3600" b="1" dirty="0" err="1">
                <a:latin typeface="NikoshBAN" pitchFamily="2" charset="0"/>
                <a:cs typeface="NikoshBAN" pitchFamily="2" charset="0"/>
              </a:rPr>
              <a:t>জানি</a:t>
            </a:r>
            <a:r>
              <a:rPr lang="en-US" sz="3600" b="1" dirty="0">
                <a:latin typeface="NikoshBAN" pitchFamily="2" charset="0"/>
                <a:cs typeface="NikoshBAN" pitchFamily="2" charset="0"/>
              </a:rPr>
              <a:t>’?- </a:t>
            </a:r>
            <a:endParaRPr lang="en-US" sz="3600" b="1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কবি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latin typeface="NikoshBAN" pitchFamily="2" charset="0"/>
                <a:cs typeface="NikoshBAN" pitchFamily="2" charset="0"/>
              </a:rPr>
              <a:t>আবদুল</a:t>
            </a:r>
            <a:r>
              <a:rPr lang="en-US" sz="36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latin typeface="NikoshBAN" pitchFamily="2" charset="0"/>
                <a:cs typeface="NikoshBAN" pitchFamily="2" charset="0"/>
              </a:rPr>
              <a:t>হাকিম</a:t>
            </a:r>
            <a:r>
              <a:rPr lang="en-US" sz="36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latin typeface="NikoshBAN" pitchFamily="2" charset="0"/>
                <a:cs typeface="NikoshBAN" pitchFamily="2" charset="0"/>
              </a:rPr>
              <a:t>কাদের</a:t>
            </a:r>
            <a:r>
              <a:rPr lang="en-US" sz="36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latin typeface="NikoshBAN" pitchFamily="2" charset="0"/>
                <a:cs typeface="NikoshBAN" pitchFamily="2" charset="0"/>
              </a:rPr>
              <a:t>সম্পর্কে</a:t>
            </a:r>
            <a:r>
              <a:rPr lang="en-US" sz="3600" b="1" dirty="0">
                <a:latin typeface="NikoshBAN" pitchFamily="2" charset="0"/>
                <a:cs typeface="NikoshBAN" pitchFamily="2" charset="0"/>
              </a:rPr>
              <a:t> এ </a:t>
            </a:r>
            <a:r>
              <a:rPr lang="en-US" sz="3600" b="1" dirty="0" err="1">
                <a:latin typeface="NikoshBAN" pitchFamily="2" charset="0"/>
                <a:cs typeface="NikoshBAN" pitchFamily="2" charset="0"/>
              </a:rPr>
              <a:t>উক্তি</a:t>
            </a:r>
            <a:r>
              <a:rPr lang="en-US" sz="36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latin typeface="NikoshBAN" pitchFamily="2" charset="0"/>
                <a:cs typeface="NikoshBAN" pitchFamily="2" charset="0"/>
              </a:rPr>
              <a:t>করেছেন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?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ব্যাখ্যা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6083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4-Point Star 3"/>
          <p:cNvSpPr/>
          <p:nvPr/>
        </p:nvSpPr>
        <p:spPr>
          <a:xfrm>
            <a:off x="3728212" y="371807"/>
            <a:ext cx="4842811" cy="961067"/>
          </a:xfrm>
          <a:prstGeom prst="star24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IN" sz="4000" b="1" dirty="0">
                <a:solidFill>
                  <a:schemeClr val="tx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মূল্যায়ন </a:t>
            </a:r>
            <a:r>
              <a:rPr lang="bn-IN" sz="4000" b="1" dirty="0">
                <a:solidFill>
                  <a:schemeClr val="tx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4000" b="1" dirty="0">
              <a:solidFill>
                <a:schemeClr val="tx1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89888" y="2206752"/>
            <a:ext cx="93024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১। ‘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বঙ্গবাণী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’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কবিতায়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‘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নিরঞ্জন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’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শব্দটি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অর্থে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ব্যবহৃত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হয়েছে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২। </a:t>
            </a:r>
            <a:r>
              <a:rPr lang="en-US" sz="3200" b="1" dirty="0">
                <a:latin typeface="NikoshBAN" pitchFamily="2" charset="0"/>
                <a:cs typeface="NikoshBAN" pitchFamily="2" charset="0"/>
              </a:rPr>
              <a:t>‘</a:t>
            </a:r>
            <a:r>
              <a:rPr lang="en-US" sz="3200" b="1" dirty="0" err="1">
                <a:latin typeface="NikoshBAN" pitchFamily="2" charset="0"/>
                <a:cs typeface="NikoshBAN" pitchFamily="2" charset="0"/>
              </a:rPr>
              <a:t>বঙ্গবাণী</a:t>
            </a:r>
            <a:r>
              <a:rPr lang="en-US" sz="3200" b="1" dirty="0">
                <a:latin typeface="NikoshBAN" pitchFamily="2" charset="0"/>
                <a:cs typeface="NikoshBAN" pitchFamily="2" charset="0"/>
              </a:rPr>
              <a:t>’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কবিতাটি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কবির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কব্যগ্রন্থ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সংকলন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হয়েছে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?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550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05200" y="5063700"/>
            <a:ext cx="525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তোমাদের সবাইকে ধন্যবাদ </a:t>
            </a: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2624" y="115542"/>
            <a:ext cx="7885869" cy="4658165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13588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364765" y="381281"/>
            <a:ext cx="342914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9600" b="1" dirty="0" err="1">
                <a:ln/>
                <a:solidFill>
                  <a:srgbClr val="FF0000"/>
                </a:solidFill>
              </a:rPr>
              <a:t>পরিচিতি</a:t>
            </a:r>
            <a:endParaRPr lang="en-US" sz="9600" b="1" dirty="0">
              <a:ln/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44620" y="2688581"/>
            <a:ext cx="6079337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মোহাম্মাদ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আবু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সাইদ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সহকারী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দেবোত্তর দাখিল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মাদরাসা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  <a:p>
            <a:pPr algn="ctr"/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আটঘরিয়া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পাবনা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ফোনঃ০১৭১৭২৮৯৫৫০</a:t>
            </a:r>
          </a:p>
          <a:p>
            <a:pPr algn="ctr"/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Email: masayeedtonmoy@gmail.com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79337" y="2688581"/>
            <a:ext cx="5588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শ্রেণি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: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নবম-দশম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শ্রেণি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বিষয়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: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বাংলা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সাহিত্য</a:t>
            </a:r>
            <a:endParaRPr lang="en-US" sz="28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সময়ঃ ৫০ মিনিট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4896" y="2505637"/>
            <a:ext cx="1858491" cy="2356688"/>
          </a:xfrm>
          <a:prstGeom prst="rect">
            <a:avLst/>
          </a:prstGeom>
          <a:ln w="228600" cap="sq" cmpd="thickThin">
            <a:solidFill>
              <a:srgbClr val="FF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29538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4363258" y="180716"/>
            <a:ext cx="362471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err="1">
                <a:ln/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NikoshBAN" panose="02000000000000000000" pitchFamily="2" charset="0"/>
                <a:cs typeface="NikoshBAN" panose="02000000000000000000" pitchFamily="2" charset="0"/>
              </a:rPr>
              <a:t>নিচের</a:t>
            </a:r>
            <a:r>
              <a:rPr lang="en-US" sz="3600" b="1" cap="none" spc="0" dirty="0">
                <a:ln/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cap="none" spc="0" dirty="0" err="1">
                <a:ln/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NikoshBAN" panose="02000000000000000000" pitchFamily="2" charset="0"/>
                <a:cs typeface="NikoshBAN" panose="02000000000000000000" pitchFamily="2" charset="0"/>
              </a:rPr>
              <a:t>ছবিগুলি</a:t>
            </a:r>
            <a:r>
              <a:rPr lang="en-US" sz="3600" b="1" cap="none" spc="0" dirty="0">
                <a:ln/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cap="none" spc="0" dirty="0" err="1">
                <a:ln/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NikoshBAN" panose="02000000000000000000" pitchFamily="2" charset="0"/>
                <a:cs typeface="NikoshBAN" panose="02000000000000000000" pitchFamily="2" charset="0"/>
              </a:rPr>
              <a:t>লক্ষ্য</a:t>
            </a:r>
            <a:r>
              <a:rPr lang="en-US" sz="3600" b="1" cap="none" spc="0" dirty="0">
                <a:ln/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cap="none" spc="0" dirty="0" err="1">
                <a:ln/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NikoshBAN" panose="02000000000000000000" pitchFamily="2" charset="0"/>
                <a:cs typeface="NikoshBAN" panose="02000000000000000000" pitchFamily="2" charset="0"/>
              </a:rPr>
              <a:t>কর</a:t>
            </a:r>
            <a:endParaRPr lang="en-US" sz="3600" b="1" cap="none" spc="0" dirty="0">
              <a:ln/>
              <a:solidFill>
                <a:schemeClr val="tx1">
                  <a:lumMod val="95000"/>
                  <a:lumOff val="5000"/>
                </a:schemeClr>
              </a:solidFill>
              <a:effectLst/>
            </a:endParaRPr>
          </a:p>
        </p:txBody>
      </p:sp>
      <p:pic>
        <p:nvPicPr>
          <p:cNvPr id="4" name="Picture 2" descr="C:\Users\HPPRO2000MT\Desktop\New folder (6)\14904203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64" y="1217326"/>
            <a:ext cx="3095209" cy="3064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HPPRO2000MT\Desktop\New folder (6)\dfdfd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5522" y="1468341"/>
            <a:ext cx="4295775" cy="2562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HPPRO2000MT\Desktop\New folder (6)\image-62017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288" y="4030566"/>
            <a:ext cx="3766148" cy="2421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4347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2380" y="567036"/>
            <a:ext cx="48558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5400" b="1" dirty="0" err="1">
                <a:ln/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আজকের</a:t>
            </a:r>
            <a:r>
              <a:rPr lang="en-US" sz="5400" b="1" dirty="0">
                <a:ln/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>
                <a:ln/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পাঠের</a:t>
            </a:r>
            <a:r>
              <a:rPr lang="en-US" sz="5400" b="1" dirty="0">
                <a:ln/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>
                <a:ln/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বিষয়</a:t>
            </a:r>
            <a:endParaRPr lang="en-US" sz="5400" b="1" dirty="0">
              <a:ln/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764732" y="2530054"/>
            <a:ext cx="18870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বঙ্গবাণী</a:t>
            </a:r>
            <a:endParaRPr lang="en-US" sz="5400" b="1" cap="none" spc="0" dirty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051737" y="3453384"/>
            <a:ext cx="257474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আবদুল</a:t>
            </a:r>
            <a:r>
              <a:rPr lang="en-US" sz="4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করিম</a:t>
            </a:r>
            <a:endParaRPr lang="en-US" sz="4400" b="1" cap="none" spc="0" dirty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648193" y="6111609"/>
            <a:ext cx="292419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পাঠ্য</a:t>
            </a:r>
            <a:r>
              <a:rPr lang="en-US" sz="2400" b="1" cap="none" spc="0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cap="none" spc="0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বইয়ের</a:t>
            </a:r>
            <a:r>
              <a:rPr lang="en-US" sz="2400" b="1" cap="none" spc="0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cap="none" spc="0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পৃষ্ঠা</a:t>
            </a:r>
            <a:r>
              <a:rPr lang="en-US" sz="2400" b="1" cap="none" spc="0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cap="none" spc="0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নম্বর</a:t>
            </a:r>
            <a:r>
              <a:rPr lang="en-US" sz="2400" b="1" cap="none" spc="0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- ১৯৫</a:t>
            </a:r>
            <a:endParaRPr lang="en-US" sz="2400" b="1" cap="none" spc="0" dirty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90173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995972" y="709912"/>
            <a:ext cx="191430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  <a:endParaRPr lang="en-US" sz="48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6" name="32-Point Star 5"/>
          <p:cNvSpPr/>
          <p:nvPr/>
        </p:nvSpPr>
        <p:spPr>
          <a:xfrm>
            <a:off x="4414838" y="542927"/>
            <a:ext cx="3014663" cy="1128712"/>
          </a:xfrm>
          <a:prstGeom prst="star32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031260" y="2152939"/>
            <a:ext cx="372890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600" b="1" dirty="0" err="1">
                <a:ln/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এই</a:t>
            </a:r>
            <a:r>
              <a:rPr lang="en-US" sz="3600" b="1" dirty="0">
                <a:ln/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ln/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sz="3600" b="1" dirty="0">
                <a:ln/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ln/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শেষে</a:t>
            </a:r>
            <a:r>
              <a:rPr lang="en-US" sz="3600" b="1" dirty="0">
                <a:ln/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ln/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শিক্ষার্থীরা</a:t>
            </a:r>
            <a:r>
              <a:rPr lang="en-US" sz="3600" b="1" dirty="0">
                <a:ln/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:</a:t>
            </a:r>
            <a:endParaRPr lang="en-US" sz="3600" b="1" dirty="0">
              <a:ln/>
              <a:solidFill>
                <a:srgbClr val="7030A0"/>
              </a:solidFill>
            </a:endParaRPr>
          </a:p>
        </p:txBody>
      </p:sp>
      <p:sp>
        <p:nvSpPr>
          <p:cNvPr id="10" name="Rounded Rectangular Callout 9"/>
          <p:cNvSpPr/>
          <p:nvPr/>
        </p:nvSpPr>
        <p:spPr>
          <a:xfrm>
            <a:off x="2031270" y="2083735"/>
            <a:ext cx="3728905" cy="757339"/>
          </a:xfrm>
          <a:prstGeom prst="wedgeRoundRectCallout">
            <a:avLst>
              <a:gd name="adj1" fmla="val -20067"/>
              <a:gd name="adj2" fmla="val 89732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042988" y="3253171"/>
            <a:ext cx="9358312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514338" indent="-514338" algn="just">
              <a:buAutoNum type="arabicPeriod"/>
            </a:pPr>
            <a:r>
              <a:rPr lang="en-US" sz="2800" b="1" dirty="0" err="1">
                <a:ln/>
                <a:latin typeface="NikoshBAN" panose="02000000000000000000" pitchFamily="2" charset="0"/>
                <a:cs typeface="NikoshBAN" panose="02000000000000000000" pitchFamily="2" charset="0"/>
              </a:rPr>
              <a:t>কবি</a:t>
            </a:r>
            <a:r>
              <a:rPr lang="en-US" sz="2800" b="1" dirty="0">
                <a:ln/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>
                <a:ln/>
                <a:latin typeface="NikoshBAN" panose="02000000000000000000" pitchFamily="2" charset="0"/>
                <a:cs typeface="NikoshBAN" panose="02000000000000000000" pitchFamily="2" charset="0"/>
              </a:rPr>
              <a:t>সম্পর্কে</a:t>
            </a:r>
            <a:r>
              <a:rPr lang="en-US" sz="2800" b="1" dirty="0">
                <a:ln/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>
                <a:ln/>
                <a:latin typeface="NikoshBAN" panose="02000000000000000000" pitchFamily="2" charset="0"/>
                <a:cs typeface="NikoshBAN" panose="02000000000000000000" pitchFamily="2" charset="0"/>
              </a:rPr>
              <a:t>বলতে</a:t>
            </a:r>
            <a:r>
              <a:rPr lang="en-US" sz="2800" b="1" dirty="0">
                <a:ln/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>
                <a:ln/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2800" b="1" dirty="0">
                <a:ln/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pPr marL="514338" indent="-514338" algn="just">
              <a:buAutoNum type="arabicPeriod"/>
            </a:pPr>
            <a:r>
              <a:rPr lang="en-US" sz="2800" b="1" dirty="0" err="1">
                <a:ln/>
                <a:latin typeface="NikoshBAN" panose="02000000000000000000" pitchFamily="2" charset="0"/>
                <a:cs typeface="NikoshBAN" panose="02000000000000000000" pitchFamily="2" charset="0"/>
              </a:rPr>
              <a:t>কবিতাটি</a:t>
            </a:r>
            <a:r>
              <a:rPr lang="en-US" sz="2800" b="1" dirty="0">
                <a:ln/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>
                <a:ln/>
                <a:latin typeface="NikoshBAN" panose="02000000000000000000" pitchFamily="2" charset="0"/>
                <a:cs typeface="NikoshBAN" panose="02000000000000000000" pitchFamily="2" charset="0"/>
              </a:rPr>
              <a:t>শুদ্ধভাবে</a:t>
            </a:r>
            <a:r>
              <a:rPr lang="en-US" sz="2800" b="1" dirty="0">
                <a:ln/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>
                <a:ln/>
                <a:latin typeface="NikoshBAN" panose="02000000000000000000" pitchFamily="2" charset="0"/>
                <a:cs typeface="NikoshBAN" panose="02000000000000000000" pitchFamily="2" charset="0"/>
              </a:rPr>
              <a:t>আবৃত্তি</a:t>
            </a:r>
            <a:r>
              <a:rPr lang="en-US" sz="2800" b="1" dirty="0">
                <a:ln/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>
                <a:ln/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2800" b="1" dirty="0">
                <a:ln/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>
                <a:ln/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2800" b="1" dirty="0" smtClean="0">
                <a:ln/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2800" b="1" dirty="0">
              <a:ln/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514338" indent="-514338" algn="just">
              <a:buFontTx/>
              <a:buAutoNum type="arabicPeriod"/>
            </a:pPr>
            <a:r>
              <a:rPr lang="en-US" sz="2800" b="1" dirty="0" err="1" smtClean="0">
                <a:ln/>
                <a:latin typeface="NikoshBAN" panose="02000000000000000000" pitchFamily="2" charset="0"/>
                <a:cs typeface="NikoshBAN" panose="02000000000000000000" pitchFamily="2" charset="0"/>
              </a:rPr>
              <a:t>কবিতাটির</a:t>
            </a:r>
            <a:r>
              <a:rPr lang="en-US" sz="2800" b="1" dirty="0" smtClean="0">
                <a:ln/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>
                <a:ln/>
                <a:latin typeface="NikoshBAN" panose="02000000000000000000" pitchFamily="2" charset="0"/>
                <a:cs typeface="NikoshBAN" panose="02000000000000000000" pitchFamily="2" charset="0"/>
              </a:rPr>
              <a:t>মূলভাব</a:t>
            </a:r>
            <a:r>
              <a:rPr lang="en-US" sz="2800" b="1" dirty="0">
                <a:ln/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>
                <a:ln/>
                <a:latin typeface="NikoshBAN" panose="02000000000000000000" pitchFamily="2" charset="0"/>
                <a:cs typeface="NikoshBAN" panose="02000000000000000000" pitchFamily="2" charset="0"/>
              </a:rPr>
              <a:t>ব্যাখ্যা</a:t>
            </a:r>
            <a:r>
              <a:rPr lang="en-US" sz="2800" b="1" dirty="0">
                <a:ln/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>
                <a:ln/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2800" b="1" dirty="0">
                <a:ln/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>
                <a:ln/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2800" b="1" dirty="0">
                <a:ln/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2880217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9" grpId="0"/>
      <p:bldP spid="10" grpId="0" animBg="1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7978872" y="1745639"/>
            <a:ext cx="3044579" cy="1150009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জন্ম</a:t>
            </a:r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সাল</a:t>
            </a:r>
            <a:endParaRPr lang="en-US" sz="24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১৬২০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খ্রিঃ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6951569" y="2365692"/>
            <a:ext cx="909159" cy="26046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7921526" y="3574018"/>
            <a:ext cx="3648682" cy="1307471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জন্ম</a:t>
            </a:r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স্থান</a:t>
            </a:r>
            <a:endParaRPr lang="en-US" sz="24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সন্দ্বীপের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সুধারামপুর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গ্রামে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7000988" y="3340089"/>
            <a:ext cx="842963" cy="46785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4837496" y="370094"/>
            <a:ext cx="2500313" cy="105727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নাম</a:t>
            </a:r>
            <a:endParaRPr lang="en-US" sz="24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আবদুল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হাকিম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6115051" y="1483777"/>
            <a:ext cx="28575" cy="55413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5884931" y="4143365"/>
            <a:ext cx="1" cy="73812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3958025" y="5016476"/>
            <a:ext cx="3735127" cy="125172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কাব্যগ্রন্থ</a:t>
            </a:r>
            <a:endParaRPr lang="en-US" sz="24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নূরনামা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ইউসুফ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জোলোখা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লালমতি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কারবালা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cxnSp>
        <p:nvCxnSpPr>
          <p:cNvPr id="21" name="Straight Arrow Connector 20"/>
          <p:cNvCxnSpPr>
            <a:endCxn id="24" idx="6"/>
          </p:cNvCxnSpPr>
          <p:nvPr/>
        </p:nvCxnSpPr>
        <p:spPr>
          <a:xfrm flipH="1">
            <a:off x="4532336" y="2938537"/>
            <a:ext cx="662142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2194560" y="2399490"/>
            <a:ext cx="2337776" cy="107809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মৃত্যু</a:t>
            </a:r>
            <a:endParaRPr lang="en-US" sz="24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১৬৯০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খ্রিঃ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3" name="Rectangle 22"/>
          <p:cNvSpPr/>
          <p:nvPr/>
        </p:nvSpPr>
        <p:spPr>
          <a:xfrm rot="18910534">
            <a:off x="430744" y="1021906"/>
            <a:ext cx="210826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itchFamily="2" charset="0"/>
                <a:cs typeface="NikoshBAN" pitchFamily="2" charset="0"/>
              </a:rPr>
              <a:t>কবি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36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32-Point Star 25"/>
          <p:cNvSpPr/>
          <p:nvPr/>
        </p:nvSpPr>
        <p:spPr>
          <a:xfrm rot="19126568">
            <a:off x="-77099" y="700251"/>
            <a:ext cx="3223924" cy="1122001"/>
          </a:xfrm>
          <a:prstGeom prst="star32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5230367" y="2220792"/>
            <a:ext cx="1660241" cy="1753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কবি</a:t>
            </a:r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650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11" grpId="0" animBg="1"/>
      <p:bldP spid="30" grpId="0" animBg="1"/>
      <p:bldP spid="24" grpId="0" animBg="1"/>
      <p:bldP spid="23" grpId="0"/>
      <p:bldP spid="26" grpId="0" animBg="1"/>
      <p:bldP spid="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892580" y="709912"/>
            <a:ext cx="212109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আদর্শ</a:t>
            </a:r>
            <a:r>
              <a:rPr lang="en-US" sz="4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endParaRPr lang="en-US" sz="48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6" name="32-Point Star 5"/>
          <p:cNvSpPr/>
          <p:nvPr/>
        </p:nvSpPr>
        <p:spPr>
          <a:xfrm>
            <a:off x="4168588" y="542927"/>
            <a:ext cx="3469341" cy="1128712"/>
          </a:xfrm>
          <a:prstGeom prst="star32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939059">
            <a:off x="21286" y="1009768"/>
            <a:ext cx="3695192" cy="358487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Rectangle 2"/>
          <p:cNvSpPr/>
          <p:nvPr/>
        </p:nvSpPr>
        <p:spPr>
          <a:xfrm rot="2490456">
            <a:off x="8980334" y="2101682"/>
            <a:ext cx="27350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bn-BD" sz="4000" dirty="0">
                <a:ln w="0">
                  <a:solidFill>
                    <a:srgbClr val="7030A0"/>
                  </a:solidFill>
                </a:ln>
                <a:solidFill>
                  <a:srgbClr val="7030A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শিক্ষকের আবৃত্তি</a:t>
            </a:r>
            <a:endParaRPr lang="en-US" sz="4000" dirty="0">
              <a:ln w="0">
                <a:solidFill>
                  <a:srgbClr val="7030A0"/>
                </a:solidFill>
              </a:ln>
              <a:solidFill>
                <a:srgbClr val="7030A0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729277" y="2322506"/>
            <a:ext cx="4862228" cy="4031873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s-IN" sz="3200" b="1" dirty="0">
                <a:latin typeface="NikoshBAN" pitchFamily="2" charset="0"/>
                <a:cs typeface="NikoshBAN" pitchFamily="2" charset="0"/>
              </a:rPr>
              <a:t>কিতাব </a:t>
            </a:r>
            <a:r>
              <a:rPr lang="as-IN" sz="3200" b="1" dirty="0" smtClean="0">
                <a:latin typeface="NikoshBAN" pitchFamily="2" charset="0"/>
                <a:cs typeface="NikoshBAN" pitchFamily="2" charset="0"/>
              </a:rPr>
              <a:t>প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ড়ি</a:t>
            </a:r>
            <a:r>
              <a:rPr lang="as-IN" sz="3200" b="1" dirty="0" smtClean="0">
                <a:latin typeface="NikoshBAN" pitchFamily="2" charset="0"/>
                <a:cs typeface="NikoshBAN" pitchFamily="2" charset="0"/>
              </a:rPr>
              <a:t>তে </a:t>
            </a:r>
            <a:r>
              <a:rPr lang="as-IN" sz="3200" b="1" dirty="0">
                <a:latin typeface="NikoshBAN" pitchFamily="2" charset="0"/>
                <a:cs typeface="NikoshBAN" pitchFamily="2" charset="0"/>
              </a:rPr>
              <a:t>যার নাহিক অভ্যাস।</a:t>
            </a:r>
            <a:br>
              <a:rPr lang="as-IN" sz="3200" b="1" dirty="0">
                <a:latin typeface="NikoshBAN" pitchFamily="2" charset="0"/>
                <a:cs typeface="NikoshBAN" pitchFamily="2" charset="0"/>
              </a:rPr>
            </a:br>
            <a:r>
              <a:rPr lang="as-IN" sz="3200" b="1" dirty="0">
                <a:latin typeface="NikoshBAN" pitchFamily="2" charset="0"/>
                <a:cs typeface="NikoshBAN" pitchFamily="2" charset="0"/>
              </a:rPr>
              <a:t>সে সবে কহিল মোতে মনে হাবিলাষ।।</a:t>
            </a:r>
            <a:br>
              <a:rPr lang="as-IN" sz="3200" b="1" dirty="0">
                <a:latin typeface="NikoshBAN" pitchFamily="2" charset="0"/>
                <a:cs typeface="NikoshBAN" pitchFamily="2" charset="0"/>
              </a:rPr>
            </a:br>
            <a:r>
              <a:rPr lang="as-IN" sz="3200" b="1" dirty="0">
                <a:latin typeface="NikoshBAN" pitchFamily="2" charset="0"/>
                <a:cs typeface="NikoshBAN" pitchFamily="2" charset="0"/>
              </a:rPr>
              <a:t>তে কাজে নিবেদি বাংলা </a:t>
            </a:r>
            <a:r>
              <a:rPr lang="as-IN" sz="3200" b="1" dirty="0" smtClean="0">
                <a:latin typeface="NikoshBAN" pitchFamily="2" charset="0"/>
                <a:cs typeface="NikoshBAN" pitchFamily="2" charset="0"/>
              </a:rPr>
              <a:t>করি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য়া</a:t>
            </a:r>
            <a:r>
              <a:rPr lang="as-IN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as-IN" sz="3200" b="1" dirty="0">
                <a:latin typeface="NikoshBAN" pitchFamily="2" charset="0"/>
                <a:cs typeface="NikoshBAN" pitchFamily="2" charset="0"/>
              </a:rPr>
              <a:t>রচন।</a:t>
            </a:r>
            <a:br>
              <a:rPr lang="as-IN" sz="3200" b="1" dirty="0">
                <a:latin typeface="NikoshBAN" pitchFamily="2" charset="0"/>
                <a:cs typeface="NikoshBAN" pitchFamily="2" charset="0"/>
              </a:rPr>
            </a:br>
            <a:r>
              <a:rPr lang="as-IN" sz="3200" b="1" dirty="0">
                <a:latin typeface="NikoshBAN" pitchFamily="2" charset="0"/>
                <a:cs typeface="NikoshBAN" pitchFamily="2" charset="0"/>
              </a:rPr>
              <a:t>নিজ পরিশ্রম তোষি আমি সর্বজন।।</a:t>
            </a:r>
            <a:br>
              <a:rPr lang="as-IN" sz="3200" b="1" dirty="0">
                <a:latin typeface="NikoshBAN" pitchFamily="2" charset="0"/>
                <a:cs typeface="NikoshBAN" pitchFamily="2" charset="0"/>
              </a:rPr>
            </a:br>
            <a:r>
              <a:rPr lang="as-IN" sz="3200" b="1" dirty="0">
                <a:latin typeface="NikoshBAN" pitchFamily="2" charset="0"/>
                <a:cs typeface="NikoshBAN" pitchFamily="2" charset="0"/>
              </a:rPr>
              <a:t>আরবি ফারসি শাস্ত্রে নাই কোন রাগ।</a:t>
            </a:r>
            <a:br>
              <a:rPr lang="as-IN" sz="3200" b="1" dirty="0">
                <a:latin typeface="NikoshBAN" pitchFamily="2" charset="0"/>
                <a:cs typeface="NikoshBAN" pitchFamily="2" charset="0"/>
              </a:rPr>
            </a:br>
            <a:r>
              <a:rPr lang="as-IN" sz="3200" b="1" dirty="0">
                <a:latin typeface="NikoshBAN" pitchFamily="2" charset="0"/>
                <a:cs typeface="NikoshBAN" pitchFamily="2" charset="0"/>
              </a:rPr>
              <a:t>দেশী ভাষে বুঝিতে ললাটে পুরে ভাগ।।</a:t>
            </a:r>
            <a:br>
              <a:rPr lang="as-IN" sz="3200" b="1" dirty="0">
                <a:latin typeface="NikoshBAN" pitchFamily="2" charset="0"/>
                <a:cs typeface="NikoshBAN" pitchFamily="2" charset="0"/>
              </a:rPr>
            </a:br>
            <a:r>
              <a:rPr lang="as-IN" sz="3200" b="1" dirty="0">
                <a:latin typeface="NikoshBAN" pitchFamily="2" charset="0"/>
                <a:cs typeface="NikoshBAN" pitchFamily="2" charset="0"/>
              </a:rPr>
              <a:t>আরবি ফারসি হিন্দে নাই দুই মত।</a:t>
            </a:r>
            <a:br>
              <a:rPr lang="as-IN" sz="3200" b="1" dirty="0">
                <a:latin typeface="NikoshBAN" pitchFamily="2" charset="0"/>
                <a:cs typeface="NikoshBAN" pitchFamily="2" charset="0"/>
              </a:rPr>
            </a:br>
            <a:r>
              <a:rPr lang="as-IN" sz="3200" b="1" dirty="0">
                <a:latin typeface="NikoshBAN" pitchFamily="2" charset="0"/>
                <a:cs typeface="NikoshBAN" pitchFamily="2" charset="0"/>
              </a:rPr>
              <a:t>যদি বা </a:t>
            </a:r>
            <a:r>
              <a:rPr lang="as-IN" sz="3200" b="1" dirty="0" smtClean="0">
                <a:latin typeface="NikoshBAN" pitchFamily="2" charset="0"/>
                <a:cs typeface="NikoshBAN" pitchFamily="2" charset="0"/>
              </a:rPr>
              <a:t>লিখ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য়ে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as-IN" sz="3200" b="1" dirty="0" smtClean="0">
                <a:latin typeface="NikoshBAN" pitchFamily="2" charset="0"/>
                <a:cs typeface="NikoshBAN" pitchFamily="2" charset="0"/>
              </a:rPr>
              <a:t>আল্লা </a:t>
            </a:r>
            <a:r>
              <a:rPr lang="as-IN" sz="3200" b="1" dirty="0">
                <a:latin typeface="NikoshBAN" pitchFamily="2" charset="0"/>
                <a:cs typeface="NikoshBAN" pitchFamily="2" charset="0"/>
              </a:rPr>
              <a:t>নবীর ছিফত।।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5956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004788" y="709912"/>
            <a:ext cx="189667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সরব</a:t>
            </a:r>
            <a:r>
              <a:rPr lang="en-US" sz="4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endParaRPr lang="en-US" sz="4800" b="1" dirty="0">
              <a:ln w="13462">
                <a:solidFill>
                  <a:schemeClr val="bg1"/>
                </a:solidFill>
                <a:prstDash val="solid"/>
              </a:ln>
              <a:solidFill>
                <a:srgbClr val="7030A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5" name="32-Point Star 4"/>
          <p:cNvSpPr/>
          <p:nvPr/>
        </p:nvSpPr>
        <p:spPr>
          <a:xfrm>
            <a:off x="4168588" y="542927"/>
            <a:ext cx="3469341" cy="1128712"/>
          </a:xfrm>
          <a:prstGeom prst="star32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110" y="1671639"/>
            <a:ext cx="3128266" cy="304896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" name="Rectangle 1"/>
          <p:cNvSpPr/>
          <p:nvPr/>
        </p:nvSpPr>
        <p:spPr>
          <a:xfrm>
            <a:off x="3642376" y="2054371"/>
            <a:ext cx="4802918" cy="40318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s-IN" sz="3200" b="1" dirty="0">
                <a:latin typeface="NikoshBAN" pitchFamily="2" charset="0"/>
                <a:cs typeface="NikoshBAN" pitchFamily="2" charset="0"/>
              </a:rPr>
              <a:t>যেই দেশে যেই বাক্য কহে নরগণ।</a:t>
            </a:r>
            <a:br>
              <a:rPr lang="as-IN" sz="3200" b="1" dirty="0">
                <a:latin typeface="NikoshBAN" pitchFamily="2" charset="0"/>
                <a:cs typeface="NikoshBAN" pitchFamily="2" charset="0"/>
              </a:rPr>
            </a:br>
            <a:r>
              <a:rPr lang="as-IN" sz="3200" b="1" dirty="0">
                <a:latin typeface="NikoshBAN" pitchFamily="2" charset="0"/>
                <a:cs typeface="NikoshBAN" pitchFamily="2" charset="0"/>
              </a:rPr>
              <a:t>সেই বাক্য বুঝে প্রভু আপে নিরঞ্জন।।</a:t>
            </a:r>
            <a:br>
              <a:rPr lang="as-IN" sz="3200" b="1" dirty="0">
                <a:latin typeface="NikoshBAN" pitchFamily="2" charset="0"/>
                <a:cs typeface="NikoshBAN" pitchFamily="2" charset="0"/>
              </a:rPr>
            </a:br>
            <a:r>
              <a:rPr lang="as-IN" sz="3200" b="1" dirty="0">
                <a:latin typeface="NikoshBAN" pitchFamily="2" charset="0"/>
                <a:cs typeface="NikoshBAN" pitchFamily="2" charset="0"/>
              </a:rPr>
              <a:t>সর্ববাক্য বুঝে প্রভু কিবা </a:t>
            </a:r>
            <a:r>
              <a:rPr lang="as-IN" sz="3200" b="1" dirty="0" smtClean="0">
                <a:latin typeface="NikoshBAN" pitchFamily="2" charset="0"/>
                <a:cs typeface="NikoshBAN" pitchFamily="2" charset="0"/>
              </a:rPr>
              <a:t>হিন্দু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য়া</a:t>
            </a:r>
            <a:r>
              <a:rPr lang="as-IN" sz="3200" b="1" dirty="0" smtClean="0">
                <a:latin typeface="NikoshBAN" pitchFamily="2" charset="0"/>
                <a:cs typeface="NikoshBAN" pitchFamily="2" charset="0"/>
              </a:rPr>
              <a:t>নী</a:t>
            </a:r>
            <a:r>
              <a:rPr lang="as-IN" sz="3200" b="1" dirty="0">
                <a:latin typeface="NikoshBAN" pitchFamily="2" charset="0"/>
                <a:cs typeface="NikoshBAN" pitchFamily="2" charset="0"/>
              </a:rPr>
              <a:t>।</a:t>
            </a:r>
            <a:br>
              <a:rPr lang="as-IN" sz="3200" b="1" dirty="0">
                <a:latin typeface="NikoshBAN" pitchFamily="2" charset="0"/>
                <a:cs typeface="NikoshBAN" pitchFamily="2" charset="0"/>
              </a:rPr>
            </a:br>
            <a:r>
              <a:rPr lang="as-IN" sz="3200" b="1" dirty="0">
                <a:latin typeface="NikoshBAN" pitchFamily="2" charset="0"/>
                <a:cs typeface="NikoshBAN" pitchFamily="2" charset="0"/>
              </a:rPr>
              <a:t>বঙ্গদেশী বাক্য কিবা যত ইতি বাণী।।</a:t>
            </a:r>
            <a:br>
              <a:rPr lang="as-IN" sz="3200" b="1" dirty="0">
                <a:latin typeface="NikoshBAN" pitchFamily="2" charset="0"/>
                <a:cs typeface="NikoshBAN" pitchFamily="2" charset="0"/>
              </a:rPr>
            </a:br>
            <a:r>
              <a:rPr lang="as-IN" sz="3200" b="1" dirty="0">
                <a:latin typeface="NikoshBAN" pitchFamily="2" charset="0"/>
                <a:cs typeface="NikoshBAN" pitchFamily="2" charset="0"/>
              </a:rPr>
              <a:t>মারফত ভেদে যার নাহিক গমন।</a:t>
            </a:r>
            <a:br>
              <a:rPr lang="as-IN" sz="3200" b="1" dirty="0">
                <a:latin typeface="NikoshBAN" pitchFamily="2" charset="0"/>
                <a:cs typeface="NikoshBAN" pitchFamily="2" charset="0"/>
              </a:rPr>
            </a:br>
            <a:r>
              <a:rPr lang="as-IN" sz="3200" b="1" dirty="0">
                <a:latin typeface="NikoshBAN" pitchFamily="2" charset="0"/>
                <a:cs typeface="NikoshBAN" pitchFamily="2" charset="0"/>
              </a:rPr>
              <a:t>হিন্দুর অক্ষর হিংসে সে সবের গণ।।</a:t>
            </a:r>
            <a:br>
              <a:rPr lang="as-IN" sz="3200" b="1" dirty="0">
                <a:latin typeface="NikoshBAN" pitchFamily="2" charset="0"/>
                <a:cs typeface="NikoshBAN" pitchFamily="2" charset="0"/>
              </a:rPr>
            </a:br>
            <a:r>
              <a:rPr lang="as-IN" sz="3200" b="1" dirty="0">
                <a:latin typeface="NikoshBAN" pitchFamily="2" charset="0"/>
                <a:cs typeface="NikoshBAN" pitchFamily="2" charset="0"/>
              </a:rPr>
              <a:t>যে সবে বঙ্গেত জন্মি হিংসে বঙ্গবাণী।</a:t>
            </a:r>
            <a:br>
              <a:rPr lang="as-IN" sz="3200" b="1" dirty="0">
                <a:latin typeface="NikoshBAN" pitchFamily="2" charset="0"/>
                <a:cs typeface="NikoshBAN" pitchFamily="2" charset="0"/>
              </a:rPr>
            </a:br>
            <a:r>
              <a:rPr lang="as-IN" sz="3200" b="1" dirty="0">
                <a:latin typeface="NikoshBAN" pitchFamily="2" charset="0"/>
                <a:cs typeface="NikoshBAN" pitchFamily="2" charset="0"/>
              </a:rPr>
              <a:t>সে সব কাহার জন্ম </a:t>
            </a:r>
            <a:r>
              <a:rPr lang="as-IN" sz="3200" b="1" dirty="0" smtClean="0">
                <a:latin typeface="NikoshBAN" pitchFamily="2" charset="0"/>
                <a:cs typeface="NikoshBAN" pitchFamily="2" charset="0"/>
              </a:rPr>
              <a:t>নির্ণ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য়</a:t>
            </a:r>
            <a:r>
              <a:rPr lang="as-IN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as-IN" sz="3200" b="1" dirty="0">
                <a:latin typeface="NikoshBAN" pitchFamily="2" charset="0"/>
                <a:cs typeface="NikoshBAN" pitchFamily="2" charset="0"/>
              </a:rPr>
              <a:t>জানি।।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 rot="2490456">
            <a:off x="8980335" y="2101682"/>
            <a:ext cx="27350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dirty="0" err="1" smtClean="0">
                <a:ln w="0">
                  <a:solidFill>
                    <a:srgbClr val="7030A0"/>
                  </a:solidFill>
                </a:ln>
                <a:solidFill>
                  <a:srgbClr val="7030A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শিক্ষার্থীর</a:t>
            </a:r>
            <a:r>
              <a:rPr lang="bn-BD" sz="4000" dirty="0" smtClean="0">
                <a:ln w="0">
                  <a:solidFill>
                    <a:srgbClr val="7030A0"/>
                  </a:solidFill>
                </a:ln>
                <a:solidFill>
                  <a:srgbClr val="7030A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>
                <a:ln w="0">
                  <a:solidFill>
                    <a:srgbClr val="7030A0"/>
                  </a:solidFill>
                </a:ln>
                <a:solidFill>
                  <a:srgbClr val="7030A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আবৃত্তি</a:t>
            </a:r>
            <a:endParaRPr lang="en-US" sz="4000" dirty="0">
              <a:ln w="0">
                <a:solidFill>
                  <a:srgbClr val="7030A0"/>
                </a:solidFill>
              </a:ln>
              <a:solidFill>
                <a:srgbClr val="7030A0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52655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2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 rot="18910534">
            <a:off x="599714" y="1592164"/>
            <a:ext cx="174919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একক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sz="36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7" name="32-Point Star 6"/>
          <p:cNvSpPr/>
          <p:nvPr/>
        </p:nvSpPr>
        <p:spPr>
          <a:xfrm rot="19126568">
            <a:off x="-260358" y="1489832"/>
            <a:ext cx="3469341" cy="850995"/>
          </a:xfrm>
          <a:prstGeom prst="star32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90" t="30821"/>
          <a:stretch/>
        </p:blipFill>
        <p:spPr>
          <a:xfrm rot="980121">
            <a:off x="8646728" y="870363"/>
            <a:ext cx="2675028" cy="2089931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2" name="Rectangle 1"/>
          <p:cNvSpPr/>
          <p:nvPr/>
        </p:nvSpPr>
        <p:spPr>
          <a:xfrm>
            <a:off x="779273" y="4049719"/>
            <a:ext cx="11028981" cy="5909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lvl="1" defTabSz="1600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3600" b="1" cap="none" spc="0" dirty="0" smtClean="0">
                <a:ln/>
                <a:solidFill>
                  <a:sysClr val="windowText" lastClr="000000"/>
                </a:solidFill>
                <a:effectLst/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3600" b="1" cap="none" spc="0" dirty="0" err="1" smtClean="0">
                <a:ln/>
                <a:solidFill>
                  <a:sysClr val="windowText" lastClr="000000"/>
                </a:solidFill>
                <a:effectLst/>
                <a:latin typeface="NikoshBAN" pitchFamily="2" charset="0"/>
                <a:cs typeface="NikoshBAN" pitchFamily="2" charset="0"/>
              </a:rPr>
              <a:t>কবি</a:t>
            </a:r>
            <a:r>
              <a:rPr lang="en-US" sz="3600" b="1" cap="none" spc="0" dirty="0" smtClean="0">
                <a:ln/>
                <a:solidFill>
                  <a:sysClr val="windowText" lastClr="000000"/>
                </a:solidFill>
                <a:effectLst/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n/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আবদুল</a:t>
            </a:r>
            <a:r>
              <a:rPr lang="en-US" sz="3600" b="1" dirty="0" smtClean="0">
                <a:ln/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n/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হাকিম</a:t>
            </a:r>
            <a:r>
              <a:rPr lang="en-US" sz="3600" b="1" dirty="0" smtClean="0">
                <a:ln/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b="1" cap="none" spc="0" dirty="0" smtClean="0">
                <a:ln/>
                <a:solidFill>
                  <a:sysClr val="windowText" lastClr="000000"/>
                </a:solidFill>
                <a:effectLst/>
                <a:latin typeface="NikoshBAN" pitchFamily="2" charset="0"/>
                <a:cs typeface="NikoshBAN" pitchFamily="2" charset="0"/>
              </a:rPr>
              <a:t>সম্পর্কে প্রত্যেকে যে কোন ৩টি করে তথ্য খাতায় লেখ।</a:t>
            </a:r>
            <a:endParaRPr lang="en-US" sz="3600" b="1" cap="none" spc="0" dirty="0" smtClean="0">
              <a:ln/>
              <a:solidFill>
                <a:sysClr val="windowText" lastClr="000000"/>
              </a:solidFill>
              <a:effectLst/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5160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2" grpId="0"/>
    </p:bldLst>
  </p:timing>
</p:sld>
</file>

<file path=ppt/theme/theme1.xml><?xml version="1.0" encoding="utf-8"?>
<a:theme xmlns:a="http://schemas.openxmlformats.org/drawingml/2006/main" name="Facet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1075</TotalTime>
  <Words>254</Words>
  <Application>Microsoft Office PowerPoint</Application>
  <PresentationFormat>Widescreen</PresentationFormat>
  <Paragraphs>60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NikoshBAN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Kishore</dc:creator>
  <cp:lastModifiedBy>Minarul Is</cp:lastModifiedBy>
  <cp:revision>141</cp:revision>
  <dcterms:created xsi:type="dcterms:W3CDTF">2018-02-08T17:18:36Z</dcterms:created>
  <dcterms:modified xsi:type="dcterms:W3CDTF">2019-12-07T06:59:02Z</dcterms:modified>
</cp:coreProperties>
</file>