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80" r:id="rId2"/>
    <p:sldId id="281" r:id="rId3"/>
    <p:sldId id="261" r:id="rId4"/>
    <p:sldId id="263" r:id="rId5"/>
    <p:sldId id="264" r:id="rId6"/>
    <p:sldId id="278" r:id="rId7"/>
    <p:sldId id="282" r:id="rId8"/>
    <p:sldId id="265" r:id="rId9"/>
    <p:sldId id="276" r:id="rId10"/>
    <p:sldId id="267" r:id="rId11"/>
    <p:sldId id="273" r:id="rId12"/>
    <p:sldId id="272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FF00"/>
    <a:srgbClr val="90A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0" autoAdjust="0"/>
    <p:restoredTop sz="94660"/>
  </p:normalViewPr>
  <p:slideViewPr>
    <p:cSldViewPr>
      <p:cViewPr>
        <p:scale>
          <a:sx n="80" d="100"/>
          <a:sy n="80" d="100"/>
        </p:scale>
        <p:origin x="2130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6854D1-1080-4E26-B7DD-EDA62F5868B3}" type="datetimeFigureOut">
              <a:rPr lang="en-US"/>
              <a:pPr>
                <a:defRPr/>
              </a:pPr>
              <a:t>02-Sep-19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F3C4DE-C6AD-4CA9-A304-1BE372F79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3C4DE-C6AD-4CA9-A304-1BE372F79D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7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3C4DE-C6AD-4CA9-A304-1BE372F79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2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58663B-C037-441F-AFCB-6C0EF15904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75156-CBAD-466E-BF5C-29F90CF19F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137A0-0EFB-4AC1-8949-46D4266230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A7475-59B6-4BD7-8B7B-AC9F963443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9500D-43A2-4291-8B82-DA7FC37076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F47CD-E30C-4FD3-A831-600B065596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DE21C-BB9D-4FC4-8A89-32ED40EA86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7698F-5930-4C6F-A1FB-98E181BD17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0714F-2847-414E-B051-9E69CA54CE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9D026-F503-447C-8022-3CE5AF8A15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A7C459-697C-4E8B-BB9C-E013C6B78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6A89FF-09DB-4AE9-904F-6EDFC4ADAD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ustafig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6DD5674-A224-4C41-A30B-13B1BEA3F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80" y="1676400"/>
            <a:ext cx="8773720" cy="4953000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2" name="TextBox 1"/>
          <p:cNvSpPr txBox="1"/>
          <p:nvPr/>
        </p:nvSpPr>
        <p:spPr>
          <a:xfrm>
            <a:off x="141680" y="152400"/>
            <a:ext cx="900232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3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2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7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 3"/>
              <a:buChar char="]"/>
            </a:pP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ভাইরাসে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আক্রান্ত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কম্পিউটারের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লক্ষণ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3"/>
              </a:rPr>
              <a:t> 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343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" y="5029200"/>
            <a:ext cx="300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দেখায়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57544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অপ্রত্যাশিত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বার্তা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343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দখল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5791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5105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হঠা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082CAF-086C-4AF9-A256-2EE8BF5FC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84" y="1752600"/>
            <a:ext cx="5894943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4439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bn-IN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যন্ত্রসমূহে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5029200" y="4229100"/>
            <a:ext cx="3048000" cy="1371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 মিনিট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Explosion 2 9"/>
          <p:cNvSpPr/>
          <p:nvPr/>
        </p:nvSpPr>
        <p:spPr>
          <a:xfrm>
            <a:off x="1676400" y="4267200"/>
            <a:ext cx="2209800" cy="1295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0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8915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4800" b="1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Virus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Virus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ছড়ায়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bn-BD" sz="48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ভাইরাসে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কম্পিউটরের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লক্ষণগুলো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0842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228600"/>
            <a:ext cx="9144000" cy="457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0" y="65776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6DBA25-8C9F-49C7-A449-6EFB84D5B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6324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600" y="152400"/>
            <a:ext cx="7543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9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12" y="2943226"/>
            <a:ext cx="38672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মোস্তাফিজুর রহমান</a:t>
            </a:r>
          </a:p>
          <a:p>
            <a:pPr algn="ctr"/>
            <a:r>
              <a:rPr lang="bn-IN" sz="27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নিত্যানন্দপুর মাধ্যমিক বিদ্যালয়</a:t>
            </a:r>
          </a:p>
          <a:p>
            <a:pPr algn="ctr"/>
            <a:r>
              <a:rPr lang="bn-IN" sz="27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হরিনাকুন্ডু,ঝিনাইদাহ</a:t>
            </a:r>
          </a:p>
          <a:p>
            <a:pPr algn="ctr"/>
            <a:r>
              <a:rPr lang="en-US" sz="135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 :  </a:t>
            </a:r>
            <a:r>
              <a:rPr lang="en-US" sz="135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mustafig</a:t>
            </a:r>
            <a:r>
              <a:rPr lang="bn-IN" sz="1350" dirty="0">
                <a:solidFill>
                  <a:schemeClr val="accent5"/>
                </a:solidFill>
                <a:hlinkClick r:id="rId2"/>
              </a:rPr>
              <a:t>7</a:t>
            </a:r>
            <a:r>
              <a:rPr lang="en-US" sz="1350" dirty="0" smtClean="0">
                <a:solidFill>
                  <a:schemeClr val="accent5"/>
                </a:solidFill>
                <a:hlinkClick r:id="rId2"/>
              </a:rPr>
              <a:t>@gmail.com</a:t>
            </a:r>
            <a:endParaRPr lang="bn-IN" sz="1350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০১৭১৪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৯৯৩৯৬২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1218645" y="1282418"/>
            <a:ext cx="2057400" cy="57150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/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67302" y="1179742"/>
            <a:ext cx="34289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Wave 5"/>
          <p:cNvSpPr/>
          <p:nvPr/>
        </p:nvSpPr>
        <p:spPr>
          <a:xfrm>
            <a:off x="5422766" y="1653485"/>
            <a:ext cx="2133471" cy="62865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0112" y="3039880"/>
            <a:ext cx="474161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endParaRPr lang="bn-BD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>
                <a:ln w="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bn-BD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328" y="1792696"/>
            <a:ext cx="967760" cy="12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26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50427"/>
            <a:ext cx="2977213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230111"/>
            <a:ext cx="3124200" cy="1962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082CAF-086C-4AF9-A256-2EE8BF5FC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86200"/>
            <a:ext cx="7534275" cy="2505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F98721-F573-4C89-867D-D3F607B793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295400"/>
            <a:ext cx="2819400" cy="20912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ছবিগুলি লক্ষ্য করি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52400" y="2133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ভাইরাস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6096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296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</a:t>
            </a:r>
            <a:r>
              <a:rPr lang="bn-IN" sz="54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bn-BD" sz="54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5400" b="1" dirty="0"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১।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ভাইরাস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কি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বলতে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পারবে</a:t>
            </a:r>
            <a:r>
              <a:rPr lang="bn-IN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,</a:t>
            </a:r>
            <a:endParaRPr lang="en-US" sz="5400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  <a:sym typeface="Wingdings 3"/>
            </a:endParaRPr>
          </a:p>
          <a:p>
            <a:r>
              <a:rPr lang="bn-BD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২।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কম্পিউটার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ভাইরাস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কিভাবে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বিস্তার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ঘটে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ব্যাখ্যা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করতে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পারবে</a:t>
            </a:r>
            <a:r>
              <a:rPr lang="bn-IN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,</a:t>
            </a:r>
            <a:endParaRPr lang="en-US" sz="5400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  <a:sym typeface="Wingdings 3"/>
            </a:endParaRPr>
          </a:p>
          <a:p>
            <a:r>
              <a:rPr lang="bn-BD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৩।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ভাইরাসে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আক্রান্ত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কম্পিউটারের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লক্ষণগুলো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5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বর্ননা করতে</a:t>
            </a:r>
            <a:r>
              <a:rPr lang="en-US" sz="5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54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পারবে</a:t>
            </a:r>
            <a:r>
              <a:rPr lang="en-US" sz="54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।</a:t>
            </a:r>
          </a:p>
          <a:p>
            <a:endParaRPr lang="en-US" sz="5400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F98721-F573-4C89-867D-D3F607B79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287216"/>
            <a:ext cx="4171950" cy="3409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0C133A-5342-4EDA-8727-E2F3B866E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6225"/>
            <a:ext cx="4171950" cy="27717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BB33E2-6F27-4759-BBF5-75AC05C77FB6}"/>
              </a:ext>
            </a:extLst>
          </p:cNvPr>
          <p:cNvSpPr txBox="1"/>
          <p:nvPr/>
        </p:nvSpPr>
        <p:spPr>
          <a:xfrm>
            <a:off x="4191000" y="1624548"/>
            <a:ext cx="495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V- </a:t>
            </a:r>
            <a:r>
              <a:rPr lang="en-US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Vital </a:t>
            </a:r>
            <a:endParaRPr lang="bn-BD" sz="4800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I - </a:t>
            </a:r>
            <a:r>
              <a:rPr lang="en-US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Information</a:t>
            </a:r>
            <a:endParaRPr lang="bn-BD" sz="4800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R- </a:t>
            </a:r>
            <a:r>
              <a:rPr lang="en-US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Resources</a:t>
            </a:r>
            <a:endParaRPr lang="bn-BD" sz="4800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U- </a:t>
            </a:r>
            <a:r>
              <a:rPr lang="en-US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Under </a:t>
            </a:r>
            <a:endParaRPr lang="bn-BD" sz="4800" dirty="0">
              <a:solidFill>
                <a:schemeClr val="accent4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S- </a:t>
            </a:r>
            <a:r>
              <a:rPr lang="en-US" sz="4800" dirty="0">
                <a:solidFill>
                  <a:schemeClr val="accent4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Siege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355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457200"/>
            <a:ext cx="906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 কাকে বলে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914400" y="4648200"/>
            <a:ext cx="2971800" cy="1219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সময়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4876800" y="4307305"/>
            <a:ext cx="2514600" cy="1524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</a:p>
          <a:p>
            <a:pPr algn="ctr"/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6" y="4648200"/>
            <a:ext cx="36224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2281" y="51294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endParaRPr lang="en-US" sz="6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431" y="2065459"/>
            <a:ext cx="2324100" cy="19716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A72B72-0ED4-4F41-AE07-425063BEF2A3}"/>
              </a:ext>
            </a:extLst>
          </p:cNvPr>
          <p:cNvSpPr txBox="1"/>
          <p:nvPr/>
        </p:nvSpPr>
        <p:spPr>
          <a:xfrm>
            <a:off x="155331" y="2065460"/>
            <a:ext cx="2359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ক্ষতিকারক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সফটওয়্যার</a:t>
            </a: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CDDAE7-9E93-4D5E-BBAA-052DD5BA1F6D}"/>
              </a:ext>
            </a:extLst>
          </p:cNvPr>
          <p:cNvSpPr txBox="1"/>
          <p:nvPr/>
        </p:nvSpPr>
        <p:spPr>
          <a:xfrm>
            <a:off x="5773882" y="1907124"/>
            <a:ext cx="3214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উপাত্তকে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আক্রমন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করে</a:t>
            </a:r>
            <a:endParaRPr lang="en-US" sz="4800" dirty="0"/>
          </a:p>
        </p:txBody>
      </p:sp>
      <p:sp>
        <p:nvSpPr>
          <p:cNvPr id="7" name="Right Arrow 6"/>
          <p:cNvSpPr/>
          <p:nvPr/>
        </p:nvSpPr>
        <p:spPr>
          <a:xfrm>
            <a:off x="2422281" y="3219622"/>
            <a:ext cx="701919" cy="257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4325819" y="4495800"/>
            <a:ext cx="398581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616258">
            <a:off x="5325129" y="2362201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4" grpId="0"/>
      <p:bldP spid="6" grpId="0"/>
      <p:bldP spid="7" grpId="0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6" y="2037264"/>
            <a:ext cx="1878592" cy="18785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1819275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4934771"/>
            <a:ext cx="1785937" cy="1475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614" y="4951178"/>
            <a:ext cx="1534620" cy="1640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47"/>
          <a:stretch/>
        </p:blipFill>
        <p:spPr>
          <a:xfrm>
            <a:off x="4627417" y="1828800"/>
            <a:ext cx="1849583" cy="1133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-46892"/>
            <a:ext cx="2876550" cy="1285875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2590800" y="2229542"/>
            <a:ext cx="1143000" cy="4074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r="22121" b="15714"/>
          <a:stretch/>
        </p:blipFill>
        <p:spPr>
          <a:xfrm>
            <a:off x="1888751" y="910716"/>
            <a:ext cx="397242" cy="5371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r="22121" b="15714"/>
          <a:stretch/>
        </p:blipFill>
        <p:spPr>
          <a:xfrm>
            <a:off x="4077775" y="2252988"/>
            <a:ext cx="397242" cy="537104"/>
          </a:xfrm>
          <a:prstGeom prst="rect">
            <a:avLst/>
          </a:prstGeom>
          <a:noFill/>
        </p:spPr>
      </p:pic>
      <p:sp>
        <p:nvSpPr>
          <p:cNvPr id="13" name="Down Arrow 12"/>
          <p:cNvSpPr/>
          <p:nvPr/>
        </p:nvSpPr>
        <p:spPr>
          <a:xfrm>
            <a:off x="1381125" y="1179268"/>
            <a:ext cx="330337" cy="7257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546293" y="4132744"/>
            <a:ext cx="330337" cy="7257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flipH="1">
            <a:off x="2962605" y="5459992"/>
            <a:ext cx="1075995" cy="4074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 flipH="1">
            <a:off x="5858205" y="5486400"/>
            <a:ext cx="1075995" cy="4074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flipV="1">
            <a:off x="7893844" y="4074868"/>
            <a:ext cx="330336" cy="7257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83387" y="319771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ভাইরাসে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404BD2F-2506-4885-A4E4-C4CC9F6B77C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74" y="5106071"/>
            <a:ext cx="1374554" cy="121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3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1478</TotalTime>
  <Words>198</Words>
  <Application>Microsoft Office PowerPoint</Application>
  <PresentationFormat>On-screen Show (4:3)</PresentationFormat>
  <Paragraphs>63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NikoshBAN</vt:lpstr>
      <vt:lpstr>Verdana</vt:lpstr>
      <vt:lpstr>Vrinda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215</cp:revision>
  <cp:lastPrinted>1601-01-01T00:00:00Z</cp:lastPrinted>
  <dcterms:created xsi:type="dcterms:W3CDTF">2015-12-02T09:42:45Z</dcterms:created>
  <dcterms:modified xsi:type="dcterms:W3CDTF">2019-09-02T14:45:06Z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