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56" r:id="rId4"/>
    <p:sldId id="294" r:id="rId5"/>
    <p:sldId id="291" r:id="rId6"/>
    <p:sldId id="264" r:id="rId7"/>
    <p:sldId id="276" r:id="rId8"/>
    <p:sldId id="278" r:id="rId9"/>
    <p:sldId id="287" r:id="rId10"/>
    <p:sldId id="266" r:id="rId11"/>
    <p:sldId id="267" r:id="rId12"/>
    <p:sldId id="258" r:id="rId13"/>
    <p:sldId id="282" r:id="rId14"/>
    <p:sldId id="286" r:id="rId15"/>
    <p:sldId id="283" r:id="rId16"/>
    <p:sldId id="260" r:id="rId17"/>
    <p:sldId id="288" r:id="rId18"/>
    <p:sldId id="284" r:id="rId19"/>
    <p:sldId id="270" r:id="rId20"/>
    <p:sldId id="285" r:id="rId21"/>
    <p:sldId id="289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7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04D1-2A14-4808-B902-7F137B93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331B4-7C25-4F9B-95F8-6164B2926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5555-3955-4BCD-98D5-A2075091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B097-90A6-4E5F-9DEA-24E6C889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6533-E0AD-42FD-98C7-C2581C19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FAA2-36FE-40B8-9C22-311C55C2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87982-AAA0-4195-93AF-972CD38E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8A16-04DE-4843-95F1-BDA5BA83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3F248-4474-4B33-B0DC-E976F9C0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E0C5-F925-4108-A749-C2947BE0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8A715-226F-4A1D-AF24-9672D5313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39A34-0E98-4758-BB25-1328DC1A4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CC9A-0B8A-4BDE-AC45-F69F4A10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41E9E-3C42-47BF-A7B1-15844283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C256-6293-4228-B0F9-6FDD2E59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2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2DDE-CBFF-4256-9F9E-924149D7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990FB-2A30-4D3D-915A-8A00B58BA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581B-CD98-46CD-B8E8-915B150D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13286-BAB6-43F3-BC95-2776E2F2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D6280-EAFB-4FB2-979E-980CCB42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0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DAB2-8F6B-4DC0-ACE9-294FC1BF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64226-E49F-4B75-B2D9-AB8972230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B279C-10D2-4DA5-8F17-40898AA5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A5F6-562F-4063-808B-9521D5C1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3ADCA-B93E-4C70-BAB0-9A16432A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333F-2099-43D5-8651-18A6F360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62C4-C587-44B0-9C5D-8A1BC6F58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39537-25CB-4F84-9072-56E9C35B1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8A452-27A6-4B0E-A76D-207445F3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5C285-A4BE-4D78-86A1-D75BE745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F9B41-880D-4F67-B137-916F5B9F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B93C-70CC-46D2-80C0-6E7DDD64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A0A9F-C9EA-4843-AE06-0AADF7C4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484AC-56A2-49DE-BF9E-FBF8B851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E867D-A355-4AAF-AA44-FB39A9B96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09B4B-C7F7-4641-AD5D-1495524A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CA9D3-07B0-4586-8809-CA96ACEE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6E120-9B14-48C8-930E-12F0C6D3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6E4A2-95EF-430D-BD86-F1EBE293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7511-D592-4796-B924-1D926214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7FC02-1C11-44C9-9029-B400F343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C379-F019-498B-BEE5-CF29970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F1547-3507-4A60-A12B-A9761D71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48C73-F32D-44DA-B92C-93E8F0D0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6571D-F7CC-4DBD-ACF9-8E04A963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4D744-F482-4826-BFD4-DBC8FAE9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1797-6378-4352-977F-C70AC06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DAC7-C2B7-4F93-9705-88119E78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244BC-4E39-4592-B8ED-7BB10E5EE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FFDBE-49FC-42BC-8BD7-2E70B8EA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9393B-D1C1-462A-A37E-30B71C4A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1619-25C6-4A75-B6F8-1C849FD4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9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C672-7CC3-4A44-86E5-0E51ECA7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180623-3E2B-412F-8DBD-B050CC38A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1E3A7-84F1-4A7D-989B-0D521AED3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ED2BA-A032-46F3-8DFB-99C49B4E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304D3-9297-4334-B684-852AC5EE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F959D-A3B8-463E-A98F-D2CBE406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B431A-3943-4D93-8C86-EAEB1CB4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D7809-58D6-4724-B8B0-6AC0059E0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2ACC5-8AA5-451C-8C80-9A6547C16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514E-8693-4A40-A737-29032F253FF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B6E8-7E25-42D5-8F0D-2E9A2B833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F340-8BCC-4990-82AB-6AC97600F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8B56-A700-4F8D-99D1-0AE93B02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7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9A8810-7B8C-49CE-BD66-2AC6620F62D2}"/>
              </a:ext>
            </a:extLst>
          </p:cNvPr>
          <p:cNvSpPr txBox="1"/>
          <p:nvPr/>
        </p:nvSpPr>
        <p:spPr>
          <a:xfrm>
            <a:off x="537882" y="1717044"/>
            <a:ext cx="1113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2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95543-58CF-4974-BD57-177AFFE54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1165853"/>
            <a:ext cx="5699760" cy="4226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9C819-391C-4095-8AA5-27B7273D9EC3}"/>
              </a:ext>
            </a:extLst>
          </p:cNvPr>
          <p:cNvSpPr txBox="1"/>
          <p:nvPr/>
        </p:nvSpPr>
        <p:spPr>
          <a:xfrm>
            <a:off x="3307080" y="5392132"/>
            <a:ext cx="5699760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থেকে শিশু উদ্ভিদ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F5FF992-5B3F-4176-856E-9B2D0539C466}"/>
              </a:ext>
            </a:extLst>
          </p:cNvPr>
          <p:cNvSpPr/>
          <p:nvPr/>
        </p:nvSpPr>
        <p:spPr>
          <a:xfrm>
            <a:off x="3870960" y="-45439"/>
            <a:ext cx="4419600" cy="1066800"/>
          </a:xfrm>
          <a:prstGeom prst="flowChartAlternateProcess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21D91-A501-4F24-B117-3A9E9EA77390}"/>
              </a:ext>
            </a:extLst>
          </p:cNvPr>
          <p:cNvSpPr txBox="1"/>
          <p:nvPr/>
        </p:nvSpPr>
        <p:spPr>
          <a:xfrm>
            <a:off x="2133600" y="406699"/>
            <a:ext cx="7985760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থেকে শিশু উদ্ভিদের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      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99EF1EC-F3A0-476D-B199-FD2DAC0D70A2}"/>
              </a:ext>
            </a:extLst>
          </p:cNvPr>
          <p:cNvSpPr/>
          <p:nvPr/>
        </p:nvSpPr>
        <p:spPr>
          <a:xfrm>
            <a:off x="4602480" y="5169955"/>
            <a:ext cx="2987040" cy="1066800"/>
          </a:xfrm>
          <a:prstGeom prst="flowChartAlternateProcess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D494367-0747-47F9-9635-DE06DCC2256B}"/>
              </a:ext>
            </a:extLst>
          </p:cNvPr>
          <p:cNvSpPr txBox="1"/>
          <p:nvPr/>
        </p:nvSpPr>
        <p:spPr>
          <a:xfrm>
            <a:off x="4007982" y="217852"/>
            <a:ext cx="423431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 প্রকারভেদ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9A0EE-93D3-45DB-A6F7-5455D967A44C}"/>
              </a:ext>
            </a:extLst>
          </p:cNvPr>
          <p:cNvGrpSpPr/>
          <p:nvPr/>
        </p:nvGrpSpPr>
        <p:grpSpPr>
          <a:xfrm>
            <a:off x="692074" y="1906857"/>
            <a:ext cx="4283691" cy="3133014"/>
            <a:chOff x="257179" y="0"/>
            <a:chExt cx="4283691" cy="31330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3200CE-6B87-4A97-964D-E648F5DE7F2B}"/>
                </a:ext>
              </a:extLst>
            </p:cNvPr>
            <p:cNvGrpSpPr/>
            <p:nvPr/>
          </p:nvGrpSpPr>
          <p:grpSpPr>
            <a:xfrm>
              <a:off x="257179" y="0"/>
              <a:ext cx="4283691" cy="3133014"/>
              <a:chOff x="974109" y="1071126"/>
              <a:chExt cx="4283691" cy="234620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FD1ADE-EC0F-484C-8A87-BC05B00D4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959"/>
              <a:stretch/>
            </p:blipFill>
            <p:spPr>
              <a:xfrm>
                <a:off x="974109" y="1071126"/>
                <a:ext cx="3200400" cy="225055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FFEE6-9608-419D-9DC0-5C8546D901E0}"/>
                  </a:ext>
                </a:extLst>
              </p:cNvPr>
              <p:cNvSpPr txBox="1"/>
              <p:nvPr/>
            </p:nvSpPr>
            <p:spPr>
              <a:xfrm>
                <a:off x="2209800" y="1200090"/>
                <a:ext cx="13716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বীজপত্রাধিকান্ড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8C5BD-C4FA-4F47-AED5-E45AD5C135DE}"/>
                  </a:ext>
                </a:extLst>
              </p:cNvPr>
              <p:cNvSpPr txBox="1"/>
              <p:nvPr/>
            </p:nvSpPr>
            <p:spPr>
              <a:xfrm>
                <a:off x="1600200" y="1740932"/>
                <a:ext cx="838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ভ্রূণকান্ড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6FD43B-D8E1-4E8D-9715-A1D5DBA7ADA9}"/>
                  </a:ext>
                </a:extLst>
              </p:cNvPr>
              <p:cNvSpPr txBox="1"/>
              <p:nvPr/>
            </p:nvSpPr>
            <p:spPr>
              <a:xfrm>
                <a:off x="2405418" y="3048000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ভ্রূণমূল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433605-99A3-4ADC-94B0-D772E2121C22}"/>
                  </a:ext>
                </a:extLst>
              </p:cNvPr>
              <p:cNvSpPr txBox="1"/>
              <p:nvPr/>
            </p:nvSpPr>
            <p:spPr>
              <a:xfrm>
                <a:off x="3886200" y="2042616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বীজপত্রাবকান্ড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19160A-8261-4402-9312-949BBA78F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0421" y="1553275"/>
              <a:ext cx="137456" cy="2671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92A718-23C5-434A-A639-F41B7FC9C931}"/>
              </a:ext>
            </a:extLst>
          </p:cNvPr>
          <p:cNvGrpSpPr/>
          <p:nvPr/>
        </p:nvGrpSpPr>
        <p:grpSpPr>
          <a:xfrm>
            <a:off x="7138509" y="1581725"/>
            <a:ext cx="4515293" cy="3619217"/>
            <a:chOff x="7127358" y="2886419"/>
            <a:chExt cx="4515293" cy="361921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B5556C-37BA-4344-82EB-FC351D61D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58" y="2886419"/>
              <a:ext cx="4515293" cy="361921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09B450-AD78-4433-BCF6-F2E591050131}"/>
                </a:ext>
              </a:extLst>
            </p:cNvPr>
            <p:cNvSpPr txBox="1"/>
            <p:nvPr/>
          </p:nvSpPr>
          <p:spPr>
            <a:xfrm>
              <a:off x="7850458" y="4839816"/>
              <a:ext cx="1081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বীজতক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9C85B6-42E6-448C-B8B0-F02DDB59EF04}"/>
                </a:ext>
              </a:extLst>
            </p:cNvPr>
            <p:cNvSpPr txBox="1"/>
            <p:nvPr/>
          </p:nvSpPr>
          <p:spPr>
            <a:xfrm>
              <a:off x="8932126" y="4794638"/>
              <a:ext cx="1353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বীজপত্রধিকান্ড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81753-5D57-4672-B586-B2B7125861C3}"/>
                </a:ext>
              </a:extLst>
            </p:cNvPr>
            <p:cNvSpPr txBox="1"/>
            <p:nvPr/>
          </p:nvSpPr>
          <p:spPr>
            <a:xfrm>
              <a:off x="9738731" y="3302712"/>
              <a:ext cx="776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বীজ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2404B4E-7CC4-425A-8A26-137C7CC25B33}"/>
              </a:ext>
            </a:extLst>
          </p:cNvPr>
          <p:cNvSpPr txBox="1"/>
          <p:nvPr/>
        </p:nvSpPr>
        <p:spPr>
          <a:xfrm>
            <a:off x="1111456" y="5362367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BDE34-8A79-4100-8A5B-A93BEE504CB0}"/>
              </a:ext>
            </a:extLst>
          </p:cNvPr>
          <p:cNvSpPr txBox="1"/>
          <p:nvPr/>
        </p:nvSpPr>
        <p:spPr>
          <a:xfrm>
            <a:off x="8261144" y="5596241"/>
            <a:ext cx="2819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3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BIPLOB DAS\Desktop\Germination Picture\uvs110901-004.jpg">
            <a:extLst>
              <a:ext uri="{FF2B5EF4-FFF2-40B4-BE49-F238E27FC236}">
                <a16:creationId xmlns:a16="http://schemas.microsoft.com/office/drawing/2014/main" id="{1D7C8F04-BE00-45A1-93CC-1D69AB76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625" r="14375" b="5000"/>
          <a:stretch>
            <a:fillRect/>
          </a:stretch>
        </p:blipFill>
        <p:spPr bwMode="auto">
          <a:xfrm>
            <a:off x="717607" y="2718375"/>
            <a:ext cx="4134344" cy="340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BIPLOB DAS\Desktop\Germination Picture\uvs110901-010.jpg">
            <a:extLst>
              <a:ext uri="{FF2B5EF4-FFF2-40B4-BE49-F238E27FC236}">
                <a16:creationId xmlns:a16="http://schemas.microsoft.com/office/drawing/2014/main" id="{889D237D-6C8B-4219-BC12-41652349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1563" t="27500" r="33124" b="30000"/>
          <a:stretch>
            <a:fillRect/>
          </a:stretch>
        </p:blipFill>
        <p:spPr bwMode="auto">
          <a:xfrm>
            <a:off x="7308116" y="2668048"/>
            <a:ext cx="3845432" cy="340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13C20-4970-4801-BBCC-5BE05E1155C1}"/>
              </a:ext>
            </a:extLst>
          </p:cNvPr>
          <p:cNvSpPr txBox="1"/>
          <p:nvPr/>
        </p:nvSpPr>
        <p:spPr>
          <a:xfrm>
            <a:off x="1441067" y="1524000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8BAF6-BF7B-432E-9CB7-3351EB02F338}"/>
              </a:ext>
            </a:extLst>
          </p:cNvPr>
          <p:cNvSpPr txBox="1"/>
          <p:nvPr/>
        </p:nvSpPr>
        <p:spPr>
          <a:xfrm>
            <a:off x="7853297" y="1441774"/>
            <a:ext cx="2819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C2BEE-517E-4B2C-90A9-43D6BE05FAAB}"/>
              </a:ext>
            </a:extLst>
          </p:cNvPr>
          <p:cNvSpPr txBox="1"/>
          <p:nvPr/>
        </p:nvSpPr>
        <p:spPr>
          <a:xfrm>
            <a:off x="3710763" y="242779"/>
            <a:ext cx="47314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োদগমের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2F0B3A-F15D-4C77-AE0C-3957033CD5EF}"/>
              </a:ext>
            </a:extLst>
          </p:cNvPr>
          <p:cNvCxnSpPr>
            <a:cxnSpLocks/>
          </p:cNvCxnSpPr>
          <p:nvPr/>
        </p:nvCxnSpPr>
        <p:spPr>
          <a:xfrm>
            <a:off x="2782187" y="2134230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7F6BDE-256D-41A5-BBA6-1F94A92C9A9E}"/>
              </a:ext>
            </a:extLst>
          </p:cNvPr>
          <p:cNvCxnSpPr/>
          <p:nvPr/>
        </p:nvCxnSpPr>
        <p:spPr>
          <a:xfrm>
            <a:off x="9235887" y="2094118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CBBDAD-1A3B-4A19-9DDC-F8EBD9DF15BB}"/>
              </a:ext>
            </a:extLst>
          </p:cNvPr>
          <p:cNvCxnSpPr>
            <a:cxnSpLocks/>
          </p:cNvCxnSpPr>
          <p:nvPr/>
        </p:nvCxnSpPr>
        <p:spPr>
          <a:xfrm>
            <a:off x="6096000" y="965310"/>
            <a:ext cx="0" cy="5586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978AE1-A900-4169-9EF6-225F6DE71DB9}"/>
              </a:ext>
            </a:extLst>
          </p:cNvPr>
          <p:cNvCxnSpPr/>
          <p:nvPr/>
        </p:nvCxnSpPr>
        <p:spPr>
          <a:xfrm>
            <a:off x="4123307" y="1549455"/>
            <a:ext cx="3745230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3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2C491D-F4F5-4BE0-A6A6-59DD646BF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0"/>
          <a:stretch/>
        </p:blipFill>
        <p:spPr>
          <a:xfrm>
            <a:off x="7965830" y="1627161"/>
            <a:ext cx="734568" cy="27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2E75FE-C3B2-4CCA-A967-859C35C8A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40"/>
          <a:stretch/>
        </p:blipFill>
        <p:spPr>
          <a:xfrm>
            <a:off x="3854078" y="1471009"/>
            <a:ext cx="890016" cy="3043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1E0F3D-E999-4291-9DA8-36917FD0D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70320"/>
          <a:stretch/>
        </p:blipFill>
        <p:spPr>
          <a:xfrm>
            <a:off x="4817246" y="1251553"/>
            <a:ext cx="658368" cy="3373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A917C0-59ED-4DC5-802E-1CFC32AC2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0" r="52400"/>
          <a:stretch/>
        </p:blipFill>
        <p:spPr>
          <a:xfrm>
            <a:off x="5628014" y="1638884"/>
            <a:ext cx="658368" cy="279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E7B080-6906-4490-96F9-48254EC29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0" r="35200"/>
          <a:stretch/>
        </p:blipFill>
        <p:spPr>
          <a:xfrm>
            <a:off x="6286382" y="1572297"/>
            <a:ext cx="719328" cy="28488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82486C-94CC-47AF-BB7B-60FD6BB9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0" r="21360"/>
          <a:stretch/>
        </p:blipFill>
        <p:spPr>
          <a:xfrm>
            <a:off x="7255646" y="1627161"/>
            <a:ext cx="536448" cy="279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2239A1-7862-419A-BED0-63D649EA8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360665" y="3399751"/>
            <a:ext cx="387818" cy="3541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45D944-8363-47D6-BA0F-9A0DA431CB7F}"/>
              </a:ext>
            </a:extLst>
          </p:cNvPr>
          <p:cNvSpPr/>
          <p:nvPr/>
        </p:nvSpPr>
        <p:spPr>
          <a:xfrm>
            <a:off x="1724814" y="241150"/>
            <a:ext cx="87696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আমরা কী দেখছি?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7A6A9-BB2C-4E10-A5A5-24FB47FC4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5" r="83860"/>
          <a:stretch/>
        </p:blipFill>
        <p:spPr>
          <a:xfrm>
            <a:off x="1859280" y="3825240"/>
            <a:ext cx="1475800" cy="269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132AE-8EF0-4434-8A5F-601825CE2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48604" r="57973"/>
          <a:stretch/>
        </p:blipFill>
        <p:spPr>
          <a:xfrm>
            <a:off x="4038600" y="2529840"/>
            <a:ext cx="1798320" cy="3116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739C3-1469-4210-A062-F16CAC3EC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 t="15643"/>
          <a:stretch/>
        </p:blipFill>
        <p:spPr>
          <a:xfrm>
            <a:off x="6607782" y="1032434"/>
            <a:ext cx="4456458" cy="4137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DCFB6-496F-43C4-81A7-A2224EE94678}"/>
              </a:ext>
            </a:extLst>
          </p:cNvPr>
          <p:cNvSpPr txBox="1"/>
          <p:nvPr/>
        </p:nvSpPr>
        <p:spPr>
          <a:xfrm>
            <a:off x="713800" y="745405"/>
            <a:ext cx="3528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গত অঙ্কুরোদগম</a:t>
            </a:r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3A5BAD20-1CFF-435D-AAC6-1C9D8CDA453A}"/>
              </a:ext>
            </a:extLst>
          </p:cNvPr>
          <p:cNvSpPr/>
          <p:nvPr/>
        </p:nvSpPr>
        <p:spPr>
          <a:xfrm rot="19887112">
            <a:off x="3386213" y="4655550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ight Arrow 6">
            <a:extLst>
              <a:ext uri="{FF2B5EF4-FFF2-40B4-BE49-F238E27FC236}">
                <a16:creationId xmlns:a16="http://schemas.microsoft.com/office/drawing/2014/main" id="{5D6D73FE-6F23-4DB2-84BA-0C5612AD9E88}"/>
              </a:ext>
            </a:extLst>
          </p:cNvPr>
          <p:cNvSpPr/>
          <p:nvPr/>
        </p:nvSpPr>
        <p:spPr>
          <a:xfrm rot="19887112">
            <a:off x="5878889" y="3238499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9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76C834-4930-4B55-B39F-81025D14C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7"/>
          <a:stretch/>
        </p:blipFill>
        <p:spPr>
          <a:xfrm>
            <a:off x="6425184" y="1487424"/>
            <a:ext cx="1834896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0CEFF-18DF-43AB-B897-FB3EE62AC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26623" r="70052"/>
          <a:stretch/>
        </p:blipFill>
        <p:spPr>
          <a:xfrm>
            <a:off x="3998976" y="2400300"/>
            <a:ext cx="975360" cy="2516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FAB68-2783-464B-8C53-143230ED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0" t="21866" r="39200"/>
          <a:stretch/>
        </p:blipFill>
        <p:spPr>
          <a:xfrm>
            <a:off x="5145024" y="2237232"/>
            <a:ext cx="1097280" cy="267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60001-8D63-457B-9B9A-51654E764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62933" r="19599" b="3911"/>
          <a:stretch/>
        </p:blipFill>
        <p:spPr>
          <a:xfrm>
            <a:off x="2852928" y="3779520"/>
            <a:ext cx="975360" cy="11369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8A99E9-7EF9-4186-B206-46EFA09C2BF3}"/>
              </a:ext>
            </a:extLst>
          </p:cNvPr>
          <p:cNvSpPr/>
          <p:nvPr/>
        </p:nvSpPr>
        <p:spPr>
          <a:xfrm>
            <a:off x="1724814" y="241150"/>
            <a:ext cx="87696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আমরা কী দেখছি?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BIPLOB DAS\Desktop\uvs110901-010.jpg">
            <a:extLst>
              <a:ext uri="{FF2B5EF4-FFF2-40B4-BE49-F238E27FC236}">
                <a16:creationId xmlns:a16="http://schemas.microsoft.com/office/drawing/2014/main" id="{F2DF50EC-0AD1-4330-BBCA-CF0853A7A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562" t="48594" r="78673" b="17500"/>
          <a:stretch>
            <a:fillRect/>
          </a:stretch>
        </p:blipFill>
        <p:spPr bwMode="auto">
          <a:xfrm>
            <a:off x="1992898" y="4301581"/>
            <a:ext cx="1371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" descr="C:\Documents and Settings\BIPLOB DAS\Desktop\uvs110901-010.jpg">
            <a:extLst>
              <a:ext uri="{FF2B5EF4-FFF2-40B4-BE49-F238E27FC236}">
                <a16:creationId xmlns:a16="http://schemas.microsoft.com/office/drawing/2014/main" id="{1AA5F7D6-F8E1-450D-BA95-CAC6BD00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395" t="37500" r="57812" b="17500"/>
          <a:stretch>
            <a:fillRect/>
          </a:stretch>
        </p:blipFill>
        <p:spPr bwMode="auto">
          <a:xfrm>
            <a:off x="4111258" y="3554821"/>
            <a:ext cx="1524000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2" descr="C:\Documents and Settings\BIPLOB DAS\Desktop\uvs110901-010.jpg">
            <a:extLst>
              <a:ext uri="{FF2B5EF4-FFF2-40B4-BE49-F238E27FC236}">
                <a16:creationId xmlns:a16="http://schemas.microsoft.com/office/drawing/2014/main" id="{2A2177F6-FA0F-49C1-9B41-1774B73E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7187" t="27500" r="35938" b="10000"/>
          <a:stretch>
            <a:fillRect/>
          </a:stretch>
        </p:blipFill>
        <p:spPr bwMode="auto">
          <a:xfrm>
            <a:off x="6397258" y="1878421"/>
            <a:ext cx="1600200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C:\Documents and Settings\BIPLOB DAS\Desktop\uvs110901-010.jpg">
            <a:extLst>
              <a:ext uri="{FF2B5EF4-FFF2-40B4-BE49-F238E27FC236}">
                <a16:creationId xmlns:a16="http://schemas.microsoft.com/office/drawing/2014/main" id="{6CC760F7-B3B3-4B00-8CE9-603C54A2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5000" t="2500" r="1250" b="2500"/>
          <a:stretch>
            <a:fillRect/>
          </a:stretch>
        </p:blipFill>
        <p:spPr bwMode="auto">
          <a:xfrm>
            <a:off x="8759458" y="329021"/>
            <a:ext cx="2249905" cy="474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ight Arrow 6">
            <a:extLst>
              <a:ext uri="{FF2B5EF4-FFF2-40B4-BE49-F238E27FC236}">
                <a16:creationId xmlns:a16="http://schemas.microsoft.com/office/drawing/2014/main" id="{BD3EDBDE-53F1-443A-8D5D-0AF862150D38}"/>
              </a:ext>
            </a:extLst>
          </p:cNvPr>
          <p:cNvSpPr/>
          <p:nvPr/>
        </p:nvSpPr>
        <p:spPr>
          <a:xfrm rot="19887112">
            <a:off x="3418919" y="50945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A8E92-4449-401B-B7E8-8A2041E69981}"/>
              </a:ext>
            </a:extLst>
          </p:cNvPr>
          <p:cNvSpPr txBox="1"/>
          <p:nvPr/>
        </p:nvSpPr>
        <p:spPr>
          <a:xfrm>
            <a:off x="855980" y="316321"/>
            <a:ext cx="49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ভেদী অঙ্কুরোদগম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EF2A32A1-9C55-4D33-8D03-D7A05549AFA7}"/>
              </a:ext>
            </a:extLst>
          </p:cNvPr>
          <p:cNvSpPr/>
          <p:nvPr/>
        </p:nvSpPr>
        <p:spPr>
          <a:xfrm rot="19887112">
            <a:off x="8067119" y="29609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D593A8C9-7303-4EBE-B6E5-E8D20129FCFE}"/>
              </a:ext>
            </a:extLst>
          </p:cNvPr>
          <p:cNvSpPr/>
          <p:nvPr/>
        </p:nvSpPr>
        <p:spPr>
          <a:xfrm rot="19887112">
            <a:off x="5704919" y="4103988"/>
            <a:ext cx="656445" cy="381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3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D29557-9214-40D7-AD82-05C8F6A52327}"/>
              </a:ext>
            </a:extLst>
          </p:cNvPr>
          <p:cNvSpPr txBox="1"/>
          <p:nvPr/>
        </p:nvSpPr>
        <p:spPr>
          <a:xfrm>
            <a:off x="4994819" y="85651"/>
            <a:ext cx="223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E1F30-FA27-41E7-ACA1-3D92C0D759C1}"/>
              </a:ext>
            </a:extLst>
          </p:cNvPr>
          <p:cNvSpPr txBox="1"/>
          <p:nvPr/>
        </p:nvSpPr>
        <p:spPr>
          <a:xfrm>
            <a:off x="571501" y="5883355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বীজগুলে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79750-792C-4EE1-8397-F0BA0D09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6" y="1086781"/>
            <a:ext cx="2809875" cy="2016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7391A-EDFE-4D4E-B20E-F7618E9C9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43" y="1179436"/>
            <a:ext cx="2728926" cy="1711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15144C-A3F0-47F8-A0DA-F60D2232E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48" y="1158101"/>
            <a:ext cx="2728926" cy="1711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7F7605-1CE8-4346-9238-3970456CD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8" y="3466680"/>
            <a:ext cx="2728926" cy="1672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751C4F-5D88-4FC6-BC8D-63EE7180F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01" y="3429000"/>
            <a:ext cx="2728925" cy="1672539"/>
          </a:xfrm>
          <a:prstGeom prst="rect">
            <a:avLst/>
          </a:prstGeom>
        </p:spPr>
      </p:pic>
      <p:pic>
        <p:nvPicPr>
          <p:cNvPr id="16" name="Picture 3" descr="C:\Documents and Settings\Administrator\Desktop\3131459-two-germinating-potatoes-isolated-on-white-background.jpg">
            <a:extLst>
              <a:ext uri="{FF2B5EF4-FFF2-40B4-BE49-F238E27FC236}">
                <a16:creationId xmlns:a16="http://schemas.microsoft.com/office/drawing/2014/main" id="{F813AAD8-F0A5-4FA2-9339-F82C6DD4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69648" y="3270712"/>
            <a:ext cx="2728925" cy="174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45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A1F67B-1B95-4C0F-9B81-ADBAE0EE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1"/>
          <a:stretch/>
        </p:blipFill>
        <p:spPr>
          <a:xfrm>
            <a:off x="453379" y="123207"/>
            <a:ext cx="4484319" cy="3243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7865D-BCA0-45A2-A645-18E6709E4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664360" y="2951291"/>
            <a:ext cx="306363" cy="27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60FC9-BA6D-44E2-9DBF-FB1F3D516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146742" y="2635910"/>
            <a:ext cx="306363" cy="27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DE99A-E89C-488D-A2F9-7921D55D4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562681" y="2348060"/>
            <a:ext cx="306363" cy="27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D819DB-E463-4BAB-9A58-50B5248B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410334" y="2976967"/>
            <a:ext cx="306363" cy="279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AB5EE-7445-4B68-B2CC-7B9CF4F1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607892" y="2433345"/>
            <a:ext cx="306363" cy="27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6752E-C6CC-4CC5-9F41-C31EB0DE4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803235" y="2746053"/>
            <a:ext cx="356146" cy="27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899C2-65C8-40FE-932E-AD13BC0B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464974" y="911314"/>
            <a:ext cx="306363" cy="279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2FA594-0F41-4631-9C2D-F431F15F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516074" y="2746053"/>
            <a:ext cx="356146" cy="279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EBAD27-9A6B-43AE-A708-0ADFAAE79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904778" y="1251557"/>
            <a:ext cx="306363" cy="279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56C2CD-BB88-474E-826E-06044F69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588549" y="1056153"/>
            <a:ext cx="306363" cy="279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0AA123-C01F-41EB-8051-5059AC0D2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082091" y="1875001"/>
            <a:ext cx="306363" cy="2797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BFF5EB-5438-44E0-B44D-053D05085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279649" y="1331379"/>
            <a:ext cx="306363" cy="279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717C8A-F9B7-4E91-98EE-04F0742CD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932398" y="2086238"/>
            <a:ext cx="356146" cy="27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FA6043-807F-48F0-B61A-6052F1CC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576154" y="876349"/>
            <a:ext cx="306363" cy="279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0F217D-674A-47BE-983C-0C317E2BA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108035" y="1186890"/>
            <a:ext cx="356146" cy="2797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0C08DC3-7479-4AC5-9EC2-5CA50607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143606" y="3029996"/>
            <a:ext cx="306363" cy="2797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08E8820-080B-4B09-A19A-D796BF9B7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731784" y="2800030"/>
            <a:ext cx="306363" cy="2797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497269E-AEEA-44F2-87EA-D0112E09E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499654" y="2219378"/>
            <a:ext cx="306363" cy="279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5B3ADFF-552E-4043-9532-162D51169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995376" y="2981428"/>
            <a:ext cx="306363" cy="2797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4933A97-4369-4302-AC94-D0C7C135F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192934" y="2597465"/>
            <a:ext cx="306363" cy="279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8FB3680-C1F4-45CE-8FFC-DC8237D22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642609" y="2965952"/>
            <a:ext cx="356146" cy="2797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8D558A-80F5-49DD-88DD-C6226049A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2229844" y="1952293"/>
            <a:ext cx="306363" cy="2797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3A106E9-67CF-4575-BFF5-07FEA65F1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995674" y="2720062"/>
            <a:ext cx="356146" cy="2797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E93B45-A655-4CB3-B15F-4632C5F01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629065" y="1820408"/>
            <a:ext cx="306363" cy="2797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565DF8-3869-4A07-B5F9-F911335AD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667133" y="2039121"/>
            <a:ext cx="306363" cy="2797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1B59C5E-7256-4A5F-91A5-1F14782B8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111424" y="1753619"/>
            <a:ext cx="306363" cy="2797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5FB934A-1D41-4A42-BFC5-692270AC4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517440" y="2250358"/>
            <a:ext cx="356146" cy="2797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97E7503-395E-4AD3-90B1-0B4B0C94F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531812" y="876197"/>
            <a:ext cx="306363" cy="2797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D8339C-2DFB-46BF-9CB5-DE9D6DC75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1270207" y="1006784"/>
            <a:ext cx="356146" cy="2797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194407F-6B34-49FD-BDA7-895CDCA4B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1"/>
          <a:stretch/>
        </p:blipFill>
        <p:spPr>
          <a:xfrm>
            <a:off x="7120840" y="136048"/>
            <a:ext cx="4617781" cy="323927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7B3EF1-C4C0-4BB8-B3D9-8AB836976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1"/>
          <a:stretch/>
        </p:blipFill>
        <p:spPr>
          <a:xfrm>
            <a:off x="7146192" y="3654857"/>
            <a:ext cx="4600490" cy="29130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450A8C-DD89-47B8-B841-721CE945D7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060012" y="2848764"/>
            <a:ext cx="765119" cy="6709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E396EAE-AD99-4F3D-A1D1-A013A0DBB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098557" y="1941340"/>
            <a:ext cx="765119" cy="6709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B31ECE5-6406-43D9-AA74-0F1251ECCE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849392" y="2802132"/>
            <a:ext cx="765119" cy="67097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E704286-7358-4B93-B55E-428733E696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633961" y="1556779"/>
            <a:ext cx="765119" cy="67097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22DF5E0-8438-4B6F-945E-F216026715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120840" y="804613"/>
            <a:ext cx="765119" cy="67097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B2CF809-2225-43F5-A0AF-F85659B95D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062038" y="846887"/>
            <a:ext cx="765119" cy="67097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86B83CA-3131-4AFE-85C9-9EB6E1D837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522386" y="2640811"/>
            <a:ext cx="765119" cy="67097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D1EC846-5221-4117-8980-742AE8C1A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365839" y="2704342"/>
            <a:ext cx="765119" cy="67097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6348FCD-1A60-43CC-B2D1-4BA104182E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7943808" y="2119893"/>
            <a:ext cx="765119" cy="67097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CA975E9-5650-4964-BA6E-3BDC2568D8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032038" y="2775797"/>
            <a:ext cx="765119" cy="67097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67ABDEB-D129-4C22-AAC2-892C5AE7A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100100" y="2266601"/>
            <a:ext cx="765119" cy="67097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2DB11D2-4C6C-4D83-A5AC-467673F47D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655645" y="1759852"/>
            <a:ext cx="765119" cy="67097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251E968-6386-4B47-9CCA-FF5871CE38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8852162" y="1196738"/>
            <a:ext cx="765119" cy="67097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27CA391-2809-4BF2-967A-538E33446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628649" y="1480697"/>
            <a:ext cx="765119" cy="67097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1EAA2FA-98BF-4F29-BC62-75E08EA8DE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675301" y="846887"/>
            <a:ext cx="765119" cy="67097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D57D4B0-9354-4370-A031-C323F606BA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246491" y="1164654"/>
            <a:ext cx="765119" cy="67097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FC35BE8-7DBF-4076-8D50-5C43511B13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1157573" y="942614"/>
            <a:ext cx="765119" cy="67097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3588041-0218-45BF-BF9A-518F7489C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532670" y="2568298"/>
            <a:ext cx="765119" cy="67097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AD0CA31-289A-4F05-B639-F4822DD510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753694" y="2088987"/>
            <a:ext cx="765119" cy="6709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C25EBAE-63ED-4040-973A-A7305D06F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800198" y="1777730"/>
            <a:ext cx="765119" cy="67097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077A5FF-9015-402B-BE75-787F0840C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1157573" y="2248881"/>
            <a:ext cx="765119" cy="67097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F136AAF-61C4-4ADC-9E88-5AB56C75DB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988069" y="2813950"/>
            <a:ext cx="765119" cy="67097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04A7704-751B-4C16-8D31-6324E3609D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10351425" y="2638317"/>
            <a:ext cx="765119" cy="67097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C752C80-C8C1-4835-9044-892B8D02EA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022248" y="5384664"/>
            <a:ext cx="983056" cy="110072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93E6819-7442-4984-92BD-78924CC370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589312" y="5120227"/>
            <a:ext cx="981106" cy="110072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1193B6E-CB91-4658-B98F-5153228041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199138" y="5407192"/>
            <a:ext cx="981106" cy="110072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6E9B8C0-F4E4-49A8-9E9C-F2336669DB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094276" y="4619637"/>
            <a:ext cx="981106" cy="110072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85781B2-7A3F-4FB8-8F50-C515EB753C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862620" y="5120227"/>
            <a:ext cx="981106" cy="110072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C105B5-34FF-4079-AB42-5DCCB8C938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830650" y="5303702"/>
            <a:ext cx="981106" cy="110072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C9A6573-1768-4211-84DC-9F153A2D0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78002" y="5382610"/>
            <a:ext cx="981106" cy="110072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6C93A3D-D0FF-4F4F-8BA6-197BB4AA6D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149806" y="3765306"/>
            <a:ext cx="981106" cy="110072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5FE3B7DC-C514-44C9-B8A2-B25F2CBDE2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140588" y="4635560"/>
            <a:ext cx="981106" cy="110072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3B3A571-F1AB-4D82-B5C4-4F88F2669E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297995" y="4753341"/>
            <a:ext cx="981106" cy="110072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658D2E0-7DA1-47AC-BC8F-5265AFD89A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645649" y="3909790"/>
            <a:ext cx="981106" cy="110072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30A864-A43C-4663-8EC2-6BA1584B5E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03027" y="3624706"/>
            <a:ext cx="981106" cy="110072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B012C2E-DDC4-48DD-B745-D6CECE861C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34273" y="4404622"/>
            <a:ext cx="981106" cy="11007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4E04F10-1DDB-4019-938D-6B67FF7C87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880624" y="4954982"/>
            <a:ext cx="981106" cy="110072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5FAA950-EDAC-40E6-9197-E011CE598E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062298" y="3651604"/>
            <a:ext cx="981106" cy="110072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2C4149C-420B-4318-BAF2-0A49AD439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382817" y="4128219"/>
            <a:ext cx="981106" cy="110072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698AD8A-D777-469D-B8F7-1C58784E08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9562763" y="3470928"/>
            <a:ext cx="981106" cy="110072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DE6421F-FB2A-43FA-B156-0B30154402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355291" y="4242934"/>
            <a:ext cx="981106" cy="110072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C03824B-58AD-492A-9064-4336296D87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91" b="82273" l="1000" r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8686" r="85040" b="17658"/>
          <a:stretch/>
        </p:blipFill>
        <p:spPr>
          <a:xfrm>
            <a:off x="9184438" y="2928197"/>
            <a:ext cx="765119" cy="670977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3FB2D9A-98A5-400B-BEAD-16D517BF0FC1}"/>
              </a:ext>
            </a:extLst>
          </p:cNvPr>
          <p:cNvGrpSpPr/>
          <p:nvPr/>
        </p:nvGrpSpPr>
        <p:grpSpPr>
          <a:xfrm>
            <a:off x="3295093" y="4279729"/>
            <a:ext cx="1369572" cy="2182709"/>
            <a:chOff x="2057400" y="1260452"/>
            <a:chExt cx="3352800" cy="4693544"/>
          </a:xfrm>
        </p:grpSpPr>
        <p:sp>
          <p:nvSpPr>
            <p:cNvPr id="132" name="Can 3">
              <a:extLst>
                <a:ext uri="{FF2B5EF4-FFF2-40B4-BE49-F238E27FC236}">
                  <a16:creationId xmlns:a16="http://schemas.microsoft.com/office/drawing/2014/main" id="{76C9C1F2-0E55-4A93-9DFE-3CDCF3EC7588}"/>
                </a:ext>
              </a:extLst>
            </p:cNvPr>
            <p:cNvSpPr/>
            <p:nvPr/>
          </p:nvSpPr>
          <p:spPr>
            <a:xfrm>
              <a:off x="2057400" y="2426534"/>
              <a:ext cx="3352800" cy="33528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3" name="Can 4">
              <a:extLst>
                <a:ext uri="{FF2B5EF4-FFF2-40B4-BE49-F238E27FC236}">
                  <a16:creationId xmlns:a16="http://schemas.microsoft.com/office/drawing/2014/main" id="{432A7C25-14B3-4C7F-A034-F5B9634110DE}"/>
                </a:ext>
              </a:extLst>
            </p:cNvPr>
            <p:cNvSpPr/>
            <p:nvPr/>
          </p:nvSpPr>
          <p:spPr>
            <a:xfrm>
              <a:off x="2057400" y="3340934"/>
              <a:ext cx="3352800" cy="2438400"/>
            </a:xfrm>
            <a:prstGeom prst="can">
              <a:avLst>
                <a:gd name="adj" fmla="val 3448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Parallelogram 133">
              <a:extLst>
                <a:ext uri="{FF2B5EF4-FFF2-40B4-BE49-F238E27FC236}">
                  <a16:creationId xmlns:a16="http://schemas.microsoft.com/office/drawing/2014/main" id="{C634B765-D6FF-4B8D-9958-19761C8A35D0}"/>
                </a:ext>
              </a:extLst>
            </p:cNvPr>
            <p:cNvSpPr/>
            <p:nvPr/>
          </p:nvSpPr>
          <p:spPr>
            <a:xfrm rot="1663187">
              <a:off x="3543522" y="1260452"/>
              <a:ext cx="1327384" cy="4693544"/>
            </a:xfrm>
            <a:prstGeom prst="parallelogram">
              <a:avLst>
                <a:gd name="adj" fmla="val 597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F6AEA3A-9AB7-4793-97EE-B3E0988BC3DE}"/>
              </a:ext>
            </a:extLst>
          </p:cNvPr>
          <p:cNvCxnSpPr>
            <a:cxnSpLocks/>
          </p:cNvCxnSpPr>
          <p:nvPr/>
        </p:nvCxnSpPr>
        <p:spPr>
          <a:xfrm>
            <a:off x="884493" y="3834796"/>
            <a:ext cx="3418955" cy="1026772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AFF7880-6F79-4558-A97F-34E293FB4904}"/>
              </a:ext>
            </a:extLst>
          </p:cNvPr>
          <p:cNvCxnSpPr>
            <a:cxnSpLocks/>
          </p:cNvCxnSpPr>
          <p:nvPr/>
        </p:nvCxnSpPr>
        <p:spPr>
          <a:xfrm>
            <a:off x="944099" y="4175853"/>
            <a:ext cx="2929902" cy="1389817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53EAA35-DA43-4B56-80C7-47557BB95BF3}"/>
              </a:ext>
            </a:extLst>
          </p:cNvPr>
          <p:cNvCxnSpPr>
            <a:cxnSpLocks/>
            <a:endCxn id="138" idx="0"/>
          </p:cNvCxnSpPr>
          <p:nvPr/>
        </p:nvCxnSpPr>
        <p:spPr>
          <a:xfrm>
            <a:off x="726167" y="4318393"/>
            <a:ext cx="2712478" cy="169881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id="{E1830FDE-05E2-428F-B854-F92263DF48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3390071" y="5930224"/>
            <a:ext cx="356146" cy="2797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69FD645-77EA-4DC0-A8FE-5FE6F82C88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3237445" y="4738454"/>
            <a:ext cx="981106" cy="110072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59CF44D1-B73E-47A7-9191-DB032B8AB7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6" b="42912" l="32271" r="46957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6668" r="53331" b="57332"/>
          <a:stretch/>
        </p:blipFill>
        <p:spPr>
          <a:xfrm rot="17533206">
            <a:off x="4246542" y="4799823"/>
            <a:ext cx="356146" cy="27977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2F2C8FE-4462-45F4-B55A-0FA8FBC69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5" y="3548257"/>
            <a:ext cx="798969" cy="79896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A8BF2E-49A4-4C3A-A5FD-6C261EFBAC68}"/>
              </a:ext>
            </a:extLst>
          </p:cNvPr>
          <p:cNvCxnSpPr>
            <a:cxnSpLocks/>
          </p:cNvCxnSpPr>
          <p:nvPr/>
        </p:nvCxnSpPr>
        <p:spPr>
          <a:xfrm>
            <a:off x="4969674" y="230980"/>
            <a:ext cx="2151166" cy="0"/>
          </a:xfrm>
          <a:prstGeom prst="straightConnector1">
            <a:avLst/>
          </a:prstGeom>
          <a:ln w="889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FC6E283-3FF6-4F1C-A2D3-FBCEBA21DBAE}"/>
              </a:ext>
            </a:extLst>
          </p:cNvPr>
          <p:cNvCxnSpPr>
            <a:cxnSpLocks/>
          </p:cNvCxnSpPr>
          <p:nvPr/>
        </p:nvCxnSpPr>
        <p:spPr>
          <a:xfrm>
            <a:off x="9186856" y="3304170"/>
            <a:ext cx="1" cy="365760"/>
          </a:xfrm>
          <a:prstGeom prst="straightConnector1">
            <a:avLst/>
          </a:prstGeom>
          <a:ln w="889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657FF7C-6FED-4581-9A8B-9C2DB84DDFDC}"/>
              </a:ext>
            </a:extLst>
          </p:cNvPr>
          <p:cNvSpPr txBox="1"/>
          <p:nvPr/>
        </p:nvSpPr>
        <p:spPr>
          <a:xfrm>
            <a:off x="4978727" y="516286"/>
            <a:ext cx="2130781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ভ্রূণমূল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মূলকান্ড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A84978BC-209E-4C65-8A1E-CD1AE6BEF3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7014150" y="4417609"/>
            <a:ext cx="981106" cy="110072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C048B09-0879-44DA-99B8-8DE59FC5EA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8616075" y="3643552"/>
            <a:ext cx="981106" cy="110072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A7E56B0-2AE9-43E5-95C4-0F12CE13C7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9667" r="4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37766" r="52400" b="22837"/>
          <a:stretch/>
        </p:blipFill>
        <p:spPr>
          <a:xfrm>
            <a:off x="10121694" y="3674715"/>
            <a:ext cx="981106" cy="11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28B7090-FCA6-42F1-8593-03066148EBD0}"/>
              </a:ext>
            </a:extLst>
          </p:cNvPr>
          <p:cNvSpPr txBox="1"/>
          <p:nvPr/>
        </p:nvSpPr>
        <p:spPr>
          <a:xfrm>
            <a:off x="4982414" y="558563"/>
            <a:ext cx="224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5D7B29-2D13-4BCB-92A0-97115A657E31}"/>
              </a:ext>
            </a:extLst>
          </p:cNvPr>
          <p:cNvSpPr txBox="1"/>
          <p:nvPr/>
        </p:nvSpPr>
        <p:spPr>
          <a:xfrm>
            <a:off x="1010094" y="3075057"/>
            <a:ext cx="968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কুরোদগম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240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E1E9CB-C81E-4B92-8DF5-6D4547AF174C}"/>
              </a:ext>
            </a:extLst>
          </p:cNvPr>
          <p:cNvSpPr txBox="1"/>
          <p:nvPr/>
        </p:nvSpPr>
        <p:spPr>
          <a:xfrm>
            <a:off x="5240221" y="3299371"/>
            <a:ext cx="5881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৯ ও ১০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৫০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: ০৭/১২/২০১৯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:।</a:t>
            </a: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270759-06AD-4DBD-98A6-94929EDCFD51}"/>
              </a:ext>
            </a:extLst>
          </p:cNvPr>
          <p:cNvGrpSpPr/>
          <p:nvPr/>
        </p:nvGrpSpPr>
        <p:grpSpPr>
          <a:xfrm>
            <a:off x="484118" y="470250"/>
            <a:ext cx="5611882" cy="3077766"/>
            <a:chOff x="131234" y="306669"/>
            <a:chExt cx="5964766" cy="307776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A86D7B-DA6E-48B4-AFD4-2BB63A3E2FF4}"/>
                </a:ext>
              </a:extLst>
            </p:cNvPr>
            <p:cNvSpPr txBox="1"/>
            <p:nvPr/>
          </p:nvSpPr>
          <p:spPr>
            <a:xfrm>
              <a:off x="131234" y="306669"/>
              <a:ext cx="5964766" cy="3077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মোঃ মিজানুর রহমান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আগরদাঁড়ী আমিনিয়া কামিল মাদ্রাসা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সাতক্ষীরা সদর, সাতক্ষীরা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মোবাইল নম্বর: ০১৭১৬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৮২১৪৬৩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/>
                <a:t>	</a:t>
              </a:r>
            </a:p>
            <a:p>
              <a:r>
                <a:rPr lang="en-US" sz="2800" dirty="0"/>
                <a:t>       : manumizan@gmail.com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2472BB-8896-44F4-BEE9-59B0E2B24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8232" y="306669"/>
              <a:ext cx="1537768" cy="1439767"/>
            </a:xfrm>
            <a:prstGeom prst="rect">
              <a:avLst/>
            </a:prstGeom>
            <a:grp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576BE4-A9EF-4C68-AD0F-0DA56BFDA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667" t="32175" r="41515" b="28433"/>
            <a:stretch/>
          </p:blipFill>
          <p:spPr>
            <a:xfrm>
              <a:off x="353102" y="2617203"/>
              <a:ext cx="314876" cy="2514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4165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B3742-DD38-478E-B15A-E34420898A7A}"/>
              </a:ext>
            </a:extLst>
          </p:cNvPr>
          <p:cNvSpPr txBox="1"/>
          <p:nvPr/>
        </p:nvSpPr>
        <p:spPr>
          <a:xfrm>
            <a:off x="5312026" y="335280"/>
            <a:ext cx="146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D6717-383B-4FAB-8F24-480DB3B4CB11}"/>
              </a:ext>
            </a:extLst>
          </p:cNvPr>
          <p:cNvSpPr txBox="1"/>
          <p:nvPr/>
        </p:nvSpPr>
        <p:spPr>
          <a:xfrm>
            <a:off x="1609233" y="2061296"/>
            <a:ext cx="8969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বীজত্বকের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ুরোদগমের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07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CE41E-90B0-453A-A7DD-8D072C618E90}"/>
              </a:ext>
            </a:extLst>
          </p:cNvPr>
          <p:cNvSpPr txBox="1"/>
          <p:nvPr/>
        </p:nvSpPr>
        <p:spPr>
          <a:xfrm>
            <a:off x="5067474" y="335280"/>
            <a:ext cx="213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91959-D55A-4527-B8D5-0ABC6C75FF1D}"/>
              </a:ext>
            </a:extLst>
          </p:cNvPr>
          <p:cNvSpPr txBox="1"/>
          <p:nvPr/>
        </p:nvSpPr>
        <p:spPr>
          <a:xfrm>
            <a:off x="1397000" y="2465338"/>
            <a:ext cx="965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2189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59626-47C8-486D-8020-DAB5EBA94E33}"/>
              </a:ext>
            </a:extLst>
          </p:cNvPr>
          <p:cNvSpPr txBox="1"/>
          <p:nvPr/>
        </p:nvSpPr>
        <p:spPr>
          <a:xfrm>
            <a:off x="3485480" y="1516828"/>
            <a:ext cx="52604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0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B6A96C08-99E0-4849-A4BB-5EF4DFBEB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8271"/>
              </p:ext>
            </p:extLst>
          </p:nvPr>
        </p:nvGraphicFramePr>
        <p:xfrm>
          <a:off x="4895850" y="3240088"/>
          <a:ext cx="23987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Packager Shell Object" showAsIcon="1" r:id="rId3" imgW="2398680" imgH="375840" progId="Package">
                  <p:embed/>
                </p:oleObj>
              </mc:Choice>
              <mc:Fallback>
                <p:oleObj name="Packager Shell Object" showAsIcon="1" r:id="rId3" imgW="239868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5850" y="3240088"/>
                        <a:ext cx="239871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3B4292-C61D-4794-B058-6FB4B5B16308}"/>
              </a:ext>
            </a:extLst>
          </p:cNvPr>
          <p:cNvSpPr txBox="1"/>
          <p:nvPr/>
        </p:nvSpPr>
        <p:spPr>
          <a:xfrm>
            <a:off x="3728780" y="326305"/>
            <a:ext cx="4792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ি..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2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37F82F-9EBF-4585-9720-21FF0D133013}"/>
              </a:ext>
            </a:extLst>
          </p:cNvPr>
          <p:cNvSpPr/>
          <p:nvPr/>
        </p:nvSpPr>
        <p:spPr>
          <a:xfrm>
            <a:off x="1724814" y="241150"/>
            <a:ext cx="87696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আমরা কী দেখছি?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CB530-DF62-47A7-BFFF-CC58B4C1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71" y="1392864"/>
            <a:ext cx="6808458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C02EB-BE22-4479-88E4-C8EDEC74CBA7}"/>
              </a:ext>
            </a:extLst>
          </p:cNvPr>
          <p:cNvSpPr/>
          <p:nvPr/>
        </p:nvSpPr>
        <p:spPr>
          <a:xfrm>
            <a:off x="3939421" y="2216073"/>
            <a:ext cx="4375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13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625C2D-C4AD-4CD1-BE08-55350DF93313}"/>
              </a:ext>
            </a:extLst>
          </p:cNvPr>
          <p:cNvSpPr/>
          <p:nvPr/>
        </p:nvSpPr>
        <p:spPr>
          <a:xfrm>
            <a:off x="1852386" y="1184730"/>
            <a:ext cx="8460014" cy="218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 পাঠ শেষে 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বিভিন্ন অংশ চিহ্নিত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অঙ্কুরোদগমের প্রকারভেদ করতে 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অঙ্কুরোদগম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54621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7571C92-5BEF-49B3-8F85-3F52C019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t="28492" r="69402" b="16560"/>
          <a:stretch/>
        </p:blipFill>
        <p:spPr>
          <a:xfrm>
            <a:off x="481851" y="1163641"/>
            <a:ext cx="3079535" cy="37021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71C684-A4D7-4B57-8CE4-7C8EB07AEA17}"/>
              </a:ext>
            </a:extLst>
          </p:cNvPr>
          <p:cNvSpPr txBox="1"/>
          <p:nvPr/>
        </p:nvSpPr>
        <p:spPr>
          <a:xfrm>
            <a:off x="3438525" y="5638800"/>
            <a:ext cx="51435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034C86-7ED8-475C-B40D-86E6B2C71EF0}"/>
              </a:ext>
            </a:extLst>
          </p:cNvPr>
          <p:cNvGrpSpPr/>
          <p:nvPr/>
        </p:nvGrpSpPr>
        <p:grpSpPr>
          <a:xfrm>
            <a:off x="905642" y="482979"/>
            <a:ext cx="1509486" cy="1077817"/>
            <a:chOff x="1117601" y="783771"/>
            <a:chExt cx="1509486" cy="10778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E09DBB-566D-4288-AAB7-2FE18711599A}"/>
                </a:ext>
              </a:extLst>
            </p:cNvPr>
            <p:cNvSpPr/>
            <p:nvPr/>
          </p:nvSpPr>
          <p:spPr>
            <a:xfrm>
              <a:off x="1117601" y="783771"/>
              <a:ext cx="1509486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বীজত্বক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08797B-909D-41BB-97AC-C5033E226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3918" y="1182915"/>
              <a:ext cx="120369" cy="67867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5070B9-FB42-4678-8A4E-3CACADDD2AB3}"/>
              </a:ext>
            </a:extLst>
          </p:cNvPr>
          <p:cNvGrpSpPr/>
          <p:nvPr/>
        </p:nvGrpSpPr>
        <p:grpSpPr>
          <a:xfrm>
            <a:off x="2613576" y="3210416"/>
            <a:ext cx="2518228" cy="660398"/>
            <a:chOff x="2235202" y="3084288"/>
            <a:chExt cx="2518228" cy="6603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39F932-7F73-4F29-82DE-E309C6BB7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5202" y="3410709"/>
              <a:ext cx="824949" cy="33397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4BF6CA-BACC-4E35-915C-223557449B4A}"/>
                </a:ext>
              </a:extLst>
            </p:cNvPr>
            <p:cNvSpPr/>
            <p:nvPr/>
          </p:nvSpPr>
          <p:spPr>
            <a:xfrm>
              <a:off x="2727433" y="3084288"/>
              <a:ext cx="2025997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ডিম্বকনাভী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5F4C17-8E94-4F92-864F-6C7535E33640}"/>
              </a:ext>
            </a:extLst>
          </p:cNvPr>
          <p:cNvGrpSpPr/>
          <p:nvPr/>
        </p:nvGrpSpPr>
        <p:grpSpPr>
          <a:xfrm>
            <a:off x="2675227" y="3737285"/>
            <a:ext cx="2408864" cy="537029"/>
            <a:chOff x="2675227" y="3737285"/>
            <a:chExt cx="2408864" cy="53702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CF5449-E1F7-4F14-9292-1215920FD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5227" y="4021565"/>
              <a:ext cx="1082394" cy="6890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5E209-E9CD-4D59-9EBC-F0B4F840001F}"/>
                </a:ext>
              </a:extLst>
            </p:cNvPr>
            <p:cNvSpPr/>
            <p:nvPr/>
          </p:nvSpPr>
          <p:spPr>
            <a:xfrm>
              <a:off x="3574605" y="3737285"/>
              <a:ext cx="1509486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ডিম্বক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ন্ধ্র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91E276-1871-4AD3-BEA3-6D1BD21EE015}"/>
              </a:ext>
            </a:extLst>
          </p:cNvPr>
          <p:cNvGrpSpPr/>
          <p:nvPr/>
        </p:nvGrpSpPr>
        <p:grpSpPr>
          <a:xfrm>
            <a:off x="4775200" y="1776143"/>
            <a:ext cx="1374494" cy="2105246"/>
            <a:chOff x="4775200" y="1776143"/>
            <a:chExt cx="1374494" cy="21052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E6F9FF-7E99-4413-849A-9DF3CB023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94" t="28492" r="2770" b="16560"/>
            <a:stretch/>
          </p:blipFill>
          <p:spPr>
            <a:xfrm flipH="1">
              <a:off x="4775200" y="1776143"/>
              <a:ext cx="1374494" cy="2105246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C1BA77-2CC3-4C91-AAA1-95308014A5E4}"/>
                </a:ext>
              </a:extLst>
            </p:cNvPr>
            <p:cNvSpPr/>
            <p:nvPr/>
          </p:nvSpPr>
          <p:spPr>
            <a:xfrm>
              <a:off x="4886949" y="2556732"/>
              <a:ext cx="1175292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বীজপত্র</a:t>
              </a:r>
              <a:endPara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B08976-414E-43E2-B6A3-95E1746EED57}"/>
              </a:ext>
            </a:extLst>
          </p:cNvPr>
          <p:cNvGrpSpPr/>
          <p:nvPr/>
        </p:nvGrpSpPr>
        <p:grpSpPr>
          <a:xfrm>
            <a:off x="5447103" y="1402640"/>
            <a:ext cx="2057128" cy="2799253"/>
            <a:chOff x="5447103" y="1402640"/>
            <a:chExt cx="2057128" cy="279925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602A4C-B456-4545-B4D4-4D86806E7B96}"/>
                </a:ext>
              </a:extLst>
            </p:cNvPr>
            <p:cNvGrpSpPr/>
            <p:nvPr/>
          </p:nvGrpSpPr>
          <p:grpSpPr>
            <a:xfrm>
              <a:off x="5812973" y="1776143"/>
              <a:ext cx="1691258" cy="2425750"/>
              <a:chOff x="5812973" y="1776143"/>
              <a:chExt cx="1691258" cy="242575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68D43CD-9102-4DFB-A843-EB6713D45EDC}"/>
                  </a:ext>
                </a:extLst>
              </p:cNvPr>
              <p:cNvGrpSpPr/>
              <p:nvPr/>
            </p:nvGrpSpPr>
            <p:grpSpPr>
              <a:xfrm>
                <a:off x="6129737" y="1776143"/>
                <a:ext cx="1374494" cy="2105246"/>
                <a:chOff x="6129737" y="1776143"/>
                <a:chExt cx="1374494" cy="2105246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32AC0C1B-DBD5-40C7-98FF-6FEF2B98D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295" t="28492" r="22199" b="16560"/>
                <a:stretch/>
              </p:blipFill>
              <p:spPr>
                <a:xfrm flipH="1">
                  <a:off x="6129737" y="1776143"/>
                  <a:ext cx="1374494" cy="2105246"/>
                </a:xfrm>
                <a:prstGeom prst="rect">
                  <a:avLst/>
                </a:prstGeom>
              </p:spPr>
            </p:pic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C6B732B-6C8D-4498-AAC8-CF6828760C0C}"/>
                    </a:ext>
                  </a:extLst>
                </p:cNvPr>
                <p:cNvSpPr/>
                <p:nvPr/>
              </p:nvSpPr>
              <p:spPr>
                <a:xfrm>
                  <a:off x="6171463" y="2636561"/>
                  <a:ext cx="1265271" cy="5370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বীজপত্র</a:t>
                  </a:r>
                  <a:endParaRPr lang="en-US" sz="1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2E392C7-2B88-4865-969E-D999D797C5D4}"/>
                  </a:ext>
                </a:extLst>
              </p:cNvPr>
              <p:cNvGrpSpPr/>
              <p:nvPr/>
            </p:nvGrpSpPr>
            <p:grpSpPr>
              <a:xfrm>
                <a:off x="5812973" y="3251208"/>
                <a:ext cx="1509486" cy="950685"/>
                <a:chOff x="6255658" y="4172861"/>
                <a:chExt cx="1509486" cy="950685"/>
              </a:xfrm>
            </p:grpSpPr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9E9CF3D-89D3-4016-B600-3F63EA53D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603336" y="4172861"/>
                  <a:ext cx="213648" cy="500741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3E771BA-279F-4E7C-8016-641D2E6C516E}"/>
                    </a:ext>
                  </a:extLst>
                </p:cNvPr>
                <p:cNvSpPr/>
                <p:nvPr/>
              </p:nvSpPr>
              <p:spPr>
                <a:xfrm>
                  <a:off x="6255658" y="4586517"/>
                  <a:ext cx="1509486" cy="5370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 err="1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ভ্রণ</a:t>
                  </a:r>
                  <a:r>
                    <a:rPr lang="as-IN" sz="32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ূ</a:t>
                  </a:r>
                  <a:r>
                    <a:rPr lang="as-IN" sz="32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</a:t>
                  </a:r>
                  <a:endPara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C9E0B1A-32D5-41BB-A8AC-95044A0A5702}"/>
                </a:ext>
              </a:extLst>
            </p:cNvPr>
            <p:cNvGrpSpPr/>
            <p:nvPr/>
          </p:nvGrpSpPr>
          <p:grpSpPr>
            <a:xfrm>
              <a:off x="5447103" y="1402640"/>
              <a:ext cx="1509486" cy="1130257"/>
              <a:chOff x="8411030" y="645886"/>
              <a:chExt cx="1509486" cy="1130257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BACDBD8-5F11-455A-B345-B5290AE8E8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07134" y="1066799"/>
                <a:ext cx="1" cy="709344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E83CFA0-9235-46CC-A43F-D58CD8270B2A}"/>
                  </a:ext>
                </a:extLst>
              </p:cNvPr>
              <p:cNvSpPr/>
              <p:nvPr/>
            </p:nvSpPr>
            <p:spPr>
              <a:xfrm>
                <a:off x="8411030" y="645886"/>
                <a:ext cx="1509486" cy="537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ভ্রণকান্ড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6403E8C-A54A-4F3A-AFA4-5FD3438A3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5" t="33766" r="49460" b="23189"/>
          <a:stretch/>
        </p:blipFill>
        <p:spPr>
          <a:xfrm>
            <a:off x="4918507" y="1166154"/>
            <a:ext cx="2429235" cy="297337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B42A12A-D9F3-46FD-993D-0B688EAC67BA}"/>
              </a:ext>
            </a:extLst>
          </p:cNvPr>
          <p:cNvGrpSpPr/>
          <p:nvPr/>
        </p:nvGrpSpPr>
        <p:grpSpPr>
          <a:xfrm>
            <a:off x="6287190" y="4045648"/>
            <a:ext cx="1509486" cy="970562"/>
            <a:chOff x="6255658" y="4720546"/>
            <a:chExt cx="1509486" cy="97056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D8E63F-6D4E-406D-92EC-C0BE9B9CED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2750" y="4720546"/>
              <a:ext cx="236488" cy="52062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58E1E5-C174-4512-8540-0F35713297C9}"/>
                </a:ext>
              </a:extLst>
            </p:cNvPr>
            <p:cNvSpPr/>
            <p:nvPr/>
          </p:nvSpPr>
          <p:spPr>
            <a:xfrm>
              <a:off x="6255658" y="5154079"/>
              <a:ext cx="1509486" cy="537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ভ্রণ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4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89 -0.00926 " pathEditMode="relative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89 -0.00926 " pathEditMode="relative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141269C-0610-4BC6-ABC7-CE507DEA1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97" y="1247110"/>
            <a:ext cx="1796903" cy="338242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D07FAA-5895-4411-8D2B-E14A5F8DA699}"/>
              </a:ext>
            </a:extLst>
          </p:cNvPr>
          <p:cNvCxnSpPr/>
          <p:nvPr/>
        </p:nvCxnSpPr>
        <p:spPr>
          <a:xfrm>
            <a:off x="5693963" y="19812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4F8544B-7B92-4700-B159-87D18EB48041}"/>
              </a:ext>
            </a:extLst>
          </p:cNvPr>
          <p:cNvSpPr txBox="1"/>
          <p:nvPr/>
        </p:nvSpPr>
        <p:spPr>
          <a:xfrm>
            <a:off x="6684563" y="1734074"/>
            <a:ext cx="1828800" cy="57554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বীজপত্রাধিকা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F1DBF3-414F-4C47-A684-95548E57FD26}"/>
              </a:ext>
            </a:extLst>
          </p:cNvPr>
          <p:cNvCxnSpPr/>
          <p:nvPr/>
        </p:nvCxnSpPr>
        <p:spPr>
          <a:xfrm>
            <a:off x="5713013" y="2695575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2D509E-B2FA-4115-82DE-1EE148DF1B3C}"/>
              </a:ext>
            </a:extLst>
          </p:cNvPr>
          <p:cNvSpPr txBox="1"/>
          <p:nvPr/>
        </p:nvSpPr>
        <p:spPr>
          <a:xfrm>
            <a:off x="6703613" y="2433965"/>
            <a:ext cx="1828800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বীজপত্রাবক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াণ্ড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9EAA90-12BC-4EB7-A2A9-9D1721955DA6}"/>
              </a:ext>
            </a:extLst>
          </p:cNvPr>
          <p:cNvSpPr txBox="1"/>
          <p:nvPr/>
        </p:nvSpPr>
        <p:spPr>
          <a:xfrm>
            <a:off x="6759670" y="3587457"/>
            <a:ext cx="1828800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ণমূল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003B1B-82B4-42DA-9980-EBCF3190B068}"/>
              </a:ext>
            </a:extLst>
          </p:cNvPr>
          <p:cNvCxnSpPr>
            <a:cxnSpLocks/>
          </p:cNvCxnSpPr>
          <p:nvPr/>
        </p:nvCxnSpPr>
        <p:spPr>
          <a:xfrm>
            <a:off x="5810250" y="3849067"/>
            <a:ext cx="9600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41933D-8478-4DC9-A268-CD98B49A122D}"/>
              </a:ext>
            </a:extLst>
          </p:cNvPr>
          <p:cNvSpPr txBox="1"/>
          <p:nvPr/>
        </p:nvSpPr>
        <p:spPr>
          <a:xfrm>
            <a:off x="5090160" y="3185160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3F7CB-DA3A-4869-AB28-75F973E91A24}"/>
              </a:ext>
            </a:extLst>
          </p:cNvPr>
          <p:cNvSpPr txBox="1"/>
          <p:nvPr/>
        </p:nvSpPr>
        <p:spPr>
          <a:xfrm>
            <a:off x="5196840" y="457200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1A1A8-BAA2-4002-95AF-BDADE936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31472" b="18521"/>
          <a:stretch/>
        </p:blipFill>
        <p:spPr>
          <a:xfrm>
            <a:off x="4160520" y="1813560"/>
            <a:ext cx="3992880" cy="1569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512E86-C3B9-41B2-939C-E511D879FDDA}"/>
              </a:ext>
            </a:extLst>
          </p:cNvPr>
          <p:cNvSpPr txBox="1"/>
          <p:nvPr/>
        </p:nvSpPr>
        <p:spPr>
          <a:xfrm>
            <a:off x="3703319" y="4206240"/>
            <a:ext cx="505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9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544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215</cp:revision>
  <dcterms:created xsi:type="dcterms:W3CDTF">2019-12-04T15:31:51Z</dcterms:created>
  <dcterms:modified xsi:type="dcterms:W3CDTF">2019-12-08T10:55:55Z</dcterms:modified>
</cp:coreProperties>
</file>