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F49BAA-D6A3-4289-8AAD-AC7BA87F5F10}" type="datetimeFigureOut">
              <a:rPr lang="en-US" smtClean="0"/>
              <a:t>12/8/2019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A7ACF3-FAD9-457D-98C1-71E344B7C6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2330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A7ACF3-FAD9-457D-98C1-71E344B7C6A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6439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9A939-1B30-4963-95C4-F754849C9CC4}" type="datetimeFigureOut">
              <a:rPr lang="en-US" smtClean="0"/>
              <a:t>12/8/2019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DEC1C-E6C0-4631-AA2F-2D347D53DD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682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9A939-1B30-4963-95C4-F754849C9CC4}" type="datetimeFigureOut">
              <a:rPr lang="en-US" smtClean="0"/>
              <a:t>12/8/2019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DEC1C-E6C0-4631-AA2F-2D347D53DD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0013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9A939-1B30-4963-95C4-F754849C9CC4}" type="datetimeFigureOut">
              <a:rPr lang="en-US" smtClean="0"/>
              <a:t>12/8/2019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DEC1C-E6C0-4631-AA2F-2D347D53DD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317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9A939-1B30-4963-95C4-F754849C9CC4}" type="datetimeFigureOut">
              <a:rPr lang="en-US" smtClean="0"/>
              <a:t>12/8/2019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DEC1C-E6C0-4631-AA2F-2D347D53DD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1717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9A939-1B30-4963-95C4-F754849C9CC4}" type="datetimeFigureOut">
              <a:rPr lang="en-US" smtClean="0"/>
              <a:t>12/8/2019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DEC1C-E6C0-4631-AA2F-2D347D53DD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7787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9A939-1B30-4963-95C4-F754849C9CC4}" type="datetimeFigureOut">
              <a:rPr lang="en-US" smtClean="0"/>
              <a:t>12/8/2019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DEC1C-E6C0-4631-AA2F-2D347D53DD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6267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9A939-1B30-4963-95C4-F754849C9CC4}" type="datetimeFigureOut">
              <a:rPr lang="en-US" smtClean="0"/>
              <a:t>12/8/2019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DEC1C-E6C0-4631-AA2F-2D347D53DD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4997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9A939-1B30-4963-95C4-F754849C9CC4}" type="datetimeFigureOut">
              <a:rPr lang="en-US" smtClean="0"/>
              <a:t>12/8/2019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DEC1C-E6C0-4631-AA2F-2D347D53DD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892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9A939-1B30-4963-95C4-F754849C9CC4}" type="datetimeFigureOut">
              <a:rPr lang="en-US" smtClean="0"/>
              <a:t>12/8/2019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DEC1C-E6C0-4631-AA2F-2D347D53DD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5748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9A939-1B30-4963-95C4-F754849C9CC4}" type="datetimeFigureOut">
              <a:rPr lang="en-US" smtClean="0"/>
              <a:t>12/8/2019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DEC1C-E6C0-4631-AA2F-2D347D53DD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0573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9A939-1B30-4963-95C4-F754849C9CC4}" type="datetimeFigureOut">
              <a:rPr lang="en-US" smtClean="0"/>
              <a:t>12/8/2019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DEC1C-E6C0-4631-AA2F-2D347D53DD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6828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99A939-1B30-4963-95C4-F754849C9CC4}" type="datetimeFigureOut">
              <a:rPr lang="en-US" smtClean="0"/>
              <a:t>12/8/2019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6DEC1C-E6C0-4631-AA2F-2D347D53DD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397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7631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8327" y="237305"/>
            <a:ext cx="10549720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বিজয়</a:t>
            </a:r>
            <a:r>
              <a:rPr lang="en-US" sz="32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দিবস</a:t>
            </a:r>
            <a:endParaRPr lang="en-US" sz="3200" b="1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৭১ </a:t>
            </a:r>
            <a:r>
              <a:rPr lang="en-US" sz="2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১৬ই </a:t>
            </a:r>
            <a:r>
              <a:rPr lang="en-US" sz="2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ডিসেম্বর</a:t>
            </a:r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ctr"/>
            <a:r>
              <a:rPr lang="en-US" sz="2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পেয়েছি</a:t>
            </a:r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তোমায়</a:t>
            </a:r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হে</a:t>
            </a:r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স্বাধীনতা</a:t>
            </a:r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</a:p>
          <a:p>
            <a:pPr algn="ctr"/>
            <a:r>
              <a:rPr lang="en-US" sz="2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স্বাধীন</a:t>
            </a:r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দেশের</a:t>
            </a:r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লাল</a:t>
            </a:r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সবুজ</a:t>
            </a:r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পতাকা</a:t>
            </a:r>
            <a:endParaRPr lang="en-US" sz="24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2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দিয়েছে</a:t>
            </a:r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মোদের</a:t>
            </a:r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স্বাধীনতা</a:t>
            </a:r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algn="ctr"/>
            <a:r>
              <a:rPr lang="en-US" sz="2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বিজয়ের</a:t>
            </a:r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চেতনা</a:t>
            </a:r>
            <a:endParaRPr lang="en-US" sz="24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2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জেগেছিল</a:t>
            </a:r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মনে</a:t>
            </a:r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</a:p>
          <a:p>
            <a:pPr algn="ctr"/>
            <a:r>
              <a:rPr lang="en-US" sz="2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বঙ্গবন্ধুর</a:t>
            </a:r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ডাক</a:t>
            </a:r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শুনে</a:t>
            </a:r>
            <a:endParaRPr lang="en-US" sz="24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2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নেমেছিল</a:t>
            </a:r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যুদ্ধে</a:t>
            </a:r>
            <a:r>
              <a:rPr lang="en-US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24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2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লক্ষ</a:t>
            </a:r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শহীদের</a:t>
            </a:r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জীবন</a:t>
            </a:r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দিল</a:t>
            </a:r>
            <a:endParaRPr lang="en-US" sz="24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2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স্বাধীনতা</a:t>
            </a:r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আনতে</a:t>
            </a:r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</a:p>
          <a:p>
            <a:pPr algn="ctr"/>
            <a:r>
              <a:rPr lang="en-US" sz="2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লক্ষ</a:t>
            </a:r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প্রাণের</a:t>
            </a:r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বিনিময়ে</a:t>
            </a:r>
            <a:endParaRPr lang="en-US" sz="24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2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স্বাধীন</a:t>
            </a:r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আজ</a:t>
            </a:r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আমরা</a:t>
            </a:r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algn="ctr"/>
            <a:r>
              <a:rPr lang="en-US" sz="2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বিজয়ের</a:t>
            </a:r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লাল</a:t>
            </a:r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সবুজে</a:t>
            </a:r>
            <a:endParaRPr lang="en-US" sz="24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2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রঙিন</a:t>
            </a:r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আজ</a:t>
            </a:r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আমরা</a:t>
            </a:r>
            <a:endParaRPr lang="en-US" sz="24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১৬ই </a:t>
            </a:r>
            <a:r>
              <a:rPr lang="en-US" sz="2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ডিসেম্বর</a:t>
            </a:r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যেন</a:t>
            </a:r>
            <a:endParaRPr lang="en-US" sz="24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2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বিজয়েরই</a:t>
            </a:r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বারতা</a:t>
            </a:r>
            <a:r>
              <a:rPr lang="en-US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792872" y="5265930"/>
            <a:ext cx="281143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ফারজানা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চৌধুরী</a:t>
            </a:r>
            <a:endParaRPr lang="en-US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সহকারী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endParaRPr lang="en-US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নরপাটি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সঃ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প্রাঃ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বিঃ</a:t>
            </a:r>
            <a:endParaRPr lang="en-US" sz="2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87955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68</Words>
  <Application>Microsoft Office PowerPoint</Application>
  <PresentationFormat>Widescreen</PresentationFormat>
  <Paragraphs>21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NikoshBAN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HP</cp:lastModifiedBy>
  <cp:revision>3</cp:revision>
  <dcterms:created xsi:type="dcterms:W3CDTF">2019-12-08T03:27:36Z</dcterms:created>
  <dcterms:modified xsi:type="dcterms:W3CDTF">2019-12-08T03:55:49Z</dcterms:modified>
</cp:coreProperties>
</file>