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3" r:id="rId8"/>
    <p:sldId id="264" r:id="rId9"/>
    <p:sldId id="271" r:id="rId10"/>
    <p:sldId id="265" r:id="rId11"/>
    <p:sldId id="272" r:id="rId12"/>
    <p:sldId id="266" r:id="rId13"/>
    <p:sldId id="273" r:id="rId14"/>
    <p:sldId id="267" r:id="rId15"/>
    <p:sldId id="279" r:id="rId16"/>
    <p:sldId id="275" r:id="rId17"/>
    <p:sldId id="268" r:id="rId18"/>
    <p:sldId id="260" r:id="rId19"/>
    <p:sldId id="269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E3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847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95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7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06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88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16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42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241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793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466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01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DD3DDF67-6BB9-4C64-A9DD-48998C2B0F09}" type="datetimeFigureOut">
              <a:rPr lang="en-GB" smtClean="0"/>
              <a:t>03/08/2019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CBA01069-400E-46EA-9C8D-7934BB2153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26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3.jpg"/><Relationship Id="rId7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izan.mafu@gmail.co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7F229B-4855-4595-BBA3-252E97B1C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39" y="313152"/>
            <a:ext cx="8430017" cy="62692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DA7197-FC11-42CE-96B0-853F2D70790B}"/>
              </a:ext>
            </a:extLst>
          </p:cNvPr>
          <p:cNvSpPr txBox="1"/>
          <p:nvPr/>
        </p:nvSpPr>
        <p:spPr>
          <a:xfrm>
            <a:off x="4271377" y="438412"/>
            <a:ext cx="3594969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স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্বাগতম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92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3254" y="5908110"/>
            <a:ext cx="8204548" cy="707886"/>
          </a:xfrm>
          <a:prstGeom prst="rect">
            <a:avLst/>
          </a:prstGeom>
          <a:solidFill>
            <a:srgbClr val="92D050"/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এদেশের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বনে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বনে,খালে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বিলে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ফুল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ফোটে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6" name="Picture 2" descr="C:\Users\pti mowlobibazar\Downloads\jasm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541" y="381001"/>
            <a:ext cx="2711887" cy="1811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A55B07-A3F2-40B3-AB33-DA5EC9514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665" y="3059960"/>
            <a:ext cx="2711887" cy="19786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68090E-723D-40A7-AD4B-A267411A7953}"/>
              </a:ext>
            </a:extLst>
          </p:cNvPr>
          <p:cNvSpPr txBox="1"/>
          <p:nvPr/>
        </p:nvSpPr>
        <p:spPr>
          <a:xfrm>
            <a:off x="741201" y="2337432"/>
            <a:ext cx="1676329" cy="584775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গোলাপ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 descr="20170214220707.jpg">
            <a:extLst>
              <a:ext uri="{FF2B5EF4-FFF2-40B4-BE49-F238E27FC236}">
                <a16:creationId xmlns:a16="http://schemas.microsoft.com/office/drawing/2014/main" id="{B011FFA5-FEA6-4E0C-94FD-4BC6CE6A98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2592" y="381000"/>
            <a:ext cx="2537566" cy="16906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9CF802-59BD-46FF-9231-38F73D9F1340}"/>
              </a:ext>
            </a:extLst>
          </p:cNvPr>
          <p:cNvSpPr txBox="1"/>
          <p:nvPr/>
        </p:nvSpPr>
        <p:spPr>
          <a:xfrm>
            <a:off x="3733801" y="2301435"/>
            <a:ext cx="1676329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শিমুল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C73228-C974-4A13-A014-065CFDAE2C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0322" y="381000"/>
            <a:ext cx="2401800" cy="1645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85801F-6242-416D-A9B4-7FA2C165B448}"/>
              </a:ext>
            </a:extLst>
          </p:cNvPr>
          <p:cNvSpPr txBox="1"/>
          <p:nvPr/>
        </p:nvSpPr>
        <p:spPr>
          <a:xfrm>
            <a:off x="6563638" y="2297484"/>
            <a:ext cx="2240070" cy="584775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/>
              <a:t>রজনীগন্ধা</a:t>
            </a:r>
            <a:endParaRPr lang="en-GB" sz="3200" b="1" dirty="0"/>
          </a:p>
        </p:txBody>
      </p:sp>
      <p:pic>
        <p:nvPicPr>
          <p:cNvPr id="16" name="Picture 15" descr="20170214221507.jpg">
            <a:extLst>
              <a:ext uri="{FF2B5EF4-FFF2-40B4-BE49-F238E27FC236}">
                <a16:creationId xmlns:a16="http://schemas.microsoft.com/office/drawing/2014/main" id="{9DC1035B-A4F8-4608-97C5-8F65836FCB5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6211" y="3059960"/>
            <a:ext cx="2479187" cy="1978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B9F367D-D950-4807-A75D-99C066961778}"/>
              </a:ext>
            </a:extLst>
          </p:cNvPr>
          <p:cNvSpPr txBox="1"/>
          <p:nvPr/>
        </p:nvSpPr>
        <p:spPr>
          <a:xfrm>
            <a:off x="251576" y="5203522"/>
            <a:ext cx="2328787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কাশফুল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8A5FEF-B7E1-4DDB-8A6D-A548468FF4BF}"/>
              </a:ext>
            </a:extLst>
          </p:cNvPr>
          <p:cNvSpPr txBox="1"/>
          <p:nvPr/>
        </p:nvSpPr>
        <p:spPr>
          <a:xfrm>
            <a:off x="6563638" y="5190996"/>
            <a:ext cx="217848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শাপলা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3DA260-779C-4DBB-B781-369740482F88}"/>
              </a:ext>
            </a:extLst>
          </p:cNvPr>
          <p:cNvSpPr txBox="1"/>
          <p:nvPr/>
        </p:nvSpPr>
        <p:spPr>
          <a:xfrm>
            <a:off x="3259904" y="5218136"/>
            <a:ext cx="2178484" cy="646331"/>
          </a:xfrm>
          <a:prstGeom prst="rect">
            <a:avLst/>
          </a:prstGeom>
          <a:solidFill>
            <a:srgbClr val="CCFF99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কদম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2E6C8E-39C6-4CA1-B797-500A935E0D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820" y="3097538"/>
            <a:ext cx="2711887" cy="1875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503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8305" y="5562600"/>
            <a:ext cx="8367387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শাপলা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ফুল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4" name="Picture 3" descr="water lily.jpg"/>
          <p:cNvPicPr>
            <a:picLocks noChangeAspect="1"/>
          </p:cNvPicPr>
          <p:nvPr/>
        </p:nvPicPr>
        <p:blipFill rotWithShape="1">
          <a:blip r:embed="rId2" cstate="print"/>
          <a:srcRect l="17798" t="13428" r="4199" b="5075"/>
          <a:stretch/>
        </p:blipFill>
        <p:spPr>
          <a:xfrm>
            <a:off x="551145" y="551146"/>
            <a:ext cx="8041710" cy="4584526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5066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ckfruit_a_d7k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644" y="268265"/>
            <a:ext cx="2819400" cy="2517731"/>
          </a:xfrm>
          <a:prstGeom prst="rect">
            <a:avLst/>
          </a:prstGeom>
        </p:spPr>
      </p:pic>
      <p:pic>
        <p:nvPicPr>
          <p:cNvPr id="3" name="Picture 2" descr="17693168_3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9408" y="268266"/>
            <a:ext cx="2876550" cy="2517730"/>
          </a:xfrm>
          <a:prstGeom prst="rect">
            <a:avLst/>
          </a:prstGeom>
        </p:spPr>
      </p:pic>
      <p:pic>
        <p:nvPicPr>
          <p:cNvPr id="4" name="Picture 3" descr="plant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0109" y="254696"/>
            <a:ext cx="2672278" cy="2517730"/>
          </a:xfrm>
          <a:prstGeom prst="rect">
            <a:avLst/>
          </a:prstGeom>
        </p:spPr>
      </p:pic>
      <p:pic>
        <p:nvPicPr>
          <p:cNvPr id="5" name="Picture 4" descr="thEZVYSRR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8644" y="3056277"/>
            <a:ext cx="2819400" cy="2349674"/>
          </a:xfrm>
          <a:prstGeom prst="rect">
            <a:avLst/>
          </a:prstGeom>
        </p:spPr>
      </p:pic>
      <p:pic>
        <p:nvPicPr>
          <p:cNvPr id="6" name="Picture 5" descr="thSUDXQMQ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9408" y="3031225"/>
            <a:ext cx="2876550" cy="23496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6906" y="5725438"/>
            <a:ext cx="7848600" cy="769441"/>
          </a:xfrm>
          <a:prstGeom prst="rect">
            <a:avLst/>
          </a:prstGeom>
          <a:solidFill>
            <a:srgbClr val="92D050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রকমের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2EEE66-C66E-4A09-B6C4-911F2F7F9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660" y="3056277"/>
            <a:ext cx="2543175" cy="232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4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3671" y="5726482"/>
            <a:ext cx="8066761" cy="830997"/>
          </a:xfrm>
          <a:prstGeom prst="rect">
            <a:avLst/>
          </a:prstGeom>
          <a:solidFill>
            <a:srgbClr val="92D050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আম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5298" name="Picture 2" descr="C:\Users\pti mowlobibazar\Desktop\jOMIR AIi\Picture\m.gif"/>
          <p:cNvPicPr>
            <a:picLocks noChangeAspect="1" noChangeArrowheads="1"/>
          </p:cNvPicPr>
          <p:nvPr/>
        </p:nvPicPr>
        <p:blipFill rotWithShape="1">
          <a:blip r:embed="rId2" cstate="print"/>
          <a:srcRect l="12547" t="2888" r="2650" b="3370"/>
          <a:stretch/>
        </p:blipFill>
        <p:spPr bwMode="auto">
          <a:xfrm>
            <a:off x="563671" y="501042"/>
            <a:ext cx="8066761" cy="4910202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5585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802978D-E0DD-4A7D-9AD4-9A39F9782FBE}"/>
              </a:ext>
            </a:extLst>
          </p:cNvPr>
          <p:cNvGrpSpPr/>
          <p:nvPr/>
        </p:nvGrpSpPr>
        <p:grpSpPr>
          <a:xfrm>
            <a:off x="538619" y="1954784"/>
            <a:ext cx="8016657" cy="4558750"/>
            <a:chOff x="1184920" y="1954784"/>
            <a:chExt cx="5772078" cy="378213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BC3C908-070F-4FFB-9514-BF988ED442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761"/>
            <a:stretch/>
          </p:blipFill>
          <p:spPr>
            <a:xfrm>
              <a:off x="1184920" y="1954784"/>
              <a:ext cx="2886039" cy="3782137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E9147A0-DD13-429E-A620-3BD46EB3B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671" r="1912"/>
            <a:stretch/>
          </p:blipFill>
          <p:spPr>
            <a:xfrm>
              <a:off x="4070960" y="1979837"/>
              <a:ext cx="2886038" cy="366940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0CB2AC8-24D3-4E82-967F-7FDF31237E5C}"/>
              </a:ext>
            </a:extLst>
          </p:cNvPr>
          <p:cNvSpPr txBox="1"/>
          <p:nvPr/>
        </p:nvSpPr>
        <p:spPr>
          <a:xfrm>
            <a:off x="2819400" y="457200"/>
            <a:ext cx="3352800" cy="797040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bn-IN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শিক্ষকের আদর্শ পাঠ </a:t>
            </a:r>
            <a:endParaRPr 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BCF027-7C37-4A6F-883A-0BFBE98CC28E}"/>
              </a:ext>
            </a:extLst>
          </p:cNvPr>
          <p:cNvSpPr txBox="1"/>
          <p:nvPr/>
        </p:nvSpPr>
        <p:spPr>
          <a:xfrm>
            <a:off x="762000" y="1330440"/>
            <a:ext cx="7772400" cy="600164"/>
          </a:xfrm>
          <a:prstGeom prst="rect">
            <a:avLst/>
          </a:prstGeom>
          <a:solidFill>
            <a:srgbClr val="CC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3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0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65" y="1569026"/>
            <a:ext cx="4148505" cy="4831774"/>
          </a:xfrm>
          <a:prstGeom prst="rect">
            <a:avLst/>
          </a:prstGeom>
        </p:spPr>
      </p:pic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F7D895DE-0606-4B05-84E8-05F4AC92A543}"/>
              </a:ext>
            </a:extLst>
          </p:cNvPr>
          <p:cNvSpPr/>
          <p:nvPr/>
        </p:nvSpPr>
        <p:spPr>
          <a:xfrm>
            <a:off x="381000" y="228600"/>
            <a:ext cx="8305800" cy="1340425"/>
          </a:xfrm>
          <a:prstGeom prst="irregularSeal2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Plain">
              <a:avLst/>
            </a:prstTxWarp>
            <a:no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bn-BD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র্থীর সরব পাঠ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57764CF-8695-4B46-B91A-DBDC7B5BD332}"/>
              </a:ext>
            </a:extLst>
          </p:cNvPr>
          <p:cNvGrpSpPr/>
          <p:nvPr/>
        </p:nvGrpSpPr>
        <p:grpSpPr>
          <a:xfrm>
            <a:off x="4678471" y="1569026"/>
            <a:ext cx="4008329" cy="4944508"/>
            <a:chOff x="4070959" y="1954784"/>
            <a:chExt cx="2886039" cy="378213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98BD958-93C8-438E-87E6-D55D242CB7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761"/>
            <a:stretch/>
          </p:blipFill>
          <p:spPr>
            <a:xfrm flipH="1">
              <a:off x="4070959" y="1954784"/>
              <a:ext cx="89218" cy="378213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A5B539B-8BC3-4893-9777-743D42255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671" r="1912"/>
            <a:stretch/>
          </p:blipFill>
          <p:spPr>
            <a:xfrm>
              <a:off x="4070960" y="1979837"/>
              <a:ext cx="2886038" cy="36694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329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7EBCBC4C-A35A-45EB-B3D3-0134FABE03B1}"/>
              </a:ext>
            </a:extLst>
          </p:cNvPr>
          <p:cNvGrpSpPr/>
          <p:nvPr/>
        </p:nvGrpSpPr>
        <p:grpSpPr>
          <a:xfrm>
            <a:off x="2467628" y="4673265"/>
            <a:ext cx="5461344" cy="1564696"/>
            <a:chOff x="2467628" y="4673265"/>
            <a:chExt cx="5461344" cy="156469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94EBE6B-33C0-46B0-989A-7DA19A007493}"/>
                </a:ext>
              </a:extLst>
            </p:cNvPr>
            <p:cNvSpPr/>
            <p:nvPr/>
          </p:nvSpPr>
          <p:spPr>
            <a:xfrm>
              <a:off x="5912283" y="4673265"/>
              <a:ext cx="2016689" cy="156469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8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গাছের নাম </a:t>
              </a:r>
              <a:r>
                <a:rPr lang="bn-BD" sz="3200" b="1" dirty="0">
                  <a:solidFill>
                    <a:srgbClr val="00B0F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আমগাছ</a:t>
              </a:r>
              <a:endParaRPr lang="en-GB" sz="28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F4A44E1-9FB1-4FAC-9C9E-2F535F51D4D0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 flipV="1">
              <a:off x="2467628" y="5455613"/>
              <a:ext cx="3444655" cy="847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A2CB6FF-65A7-49AA-B0A5-2308EED2E93A}"/>
              </a:ext>
            </a:extLst>
          </p:cNvPr>
          <p:cNvGrpSpPr/>
          <p:nvPr/>
        </p:nvGrpSpPr>
        <p:grpSpPr>
          <a:xfrm>
            <a:off x="2467628" y="1284265"/>
            <a:ext cx="5461344" cy="1283570"/>
            <a:chOff x="2467628" y="1284265"/>
            <a:chExt cx="5461344" cy="1283570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820077B-008B-43FB-8F69-AB57A4AC69FF}"/>
                </a:ext>
              </a:extLst>
            </p:cNvPr>
            <p:cNvCxnSpPr>
              <a:cxnSpLocks/>
            </p:cNvCxnSpPr>
            <p:nvPr/>
          </p:nvCxnSpPr>
          <p:spPr>
            <a:xfrm>
              <a:off x="2467628" y="1929007"/>
              <a:ext cx="3382026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B75E5D9-1A05-43C3-A141-232DC095AB74}"/>
                </a:ext>
              </a:extLst>
            </p:cNvPr>
            <p:cNvSpPr/>
            <p:nvPr/>
          </p:nvSpPr>
          <p:spPr>
            <a:xfrm>
              <a:off x="5849654" y="1284265"/>
              <a:ext cx="2079318" cy="128357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8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ফুলের নাম </a:t>
              </a:r>
              <a:r>
                <a:rPr lang="bn-BD" sz="3200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শাপলা</a:t>
              </a:r>
              <a:endParaRPr lang="en-GB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8CA4938-D729-46BB-B4CB-AC9E3878227B}"/>
              </a:ext>
            </a:extLst>
          </p:cNvPr>
          <p:cNvGrpSpPr/>
          <p:nvPr/>
        </p:nvGrpSpPr>
        <p:grpSpPr>
          <a:xfrm>
            <a:off x="2467628" y="3066447"/>
            <a:ext cx="5461344" cy="1283570"/>
            <a:chOff x="2467628" y="3066447"/>
            <a:chExt cx="5461344" cy="128357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75CE4A5-9061-48CB-9BE8-978BDA133A01}"/>
                </a:ext>
              </a:extLst>
            </p:cNvPr>
            <p:cNvSpPr/>
            <p:nvPr/>
          </p:nvSpPr>
          <p:spPr>
            <a:xfrm>
              <a:off x="5849654" y="3066447"/>
              <a:ext cx="2079318" cy="128357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পাখির নাম </a:t>
              </a:r>
              <a:r>
                <a:rPr lang="bn-BD" sz="3200" b="1" dirty="0">
                  <a:solidFill>
                    <a:srgbClr val="FF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দোয়েল</a:t>
              </a:r>
              <a:endParaRPr lang="en-GB" sz="28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6F05DB2-941F-4BD6-AF94-65C5B4066BBC}"/>
                </a:ext>
              </a:extLst>
            </p:cNvPr>
            <p:cNvCxnSpPr>
              <a:cxnSpLocks/>
            </p:cNvCxnSpPr>
            <p:nvPr/>
          </p:nvCxnSpPr>
          <p:spPr>
            <a:xfrm>
              <a:off x="2467628" y="3707385"/>
              <a:ext cx="3382026" cy="847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60C34BC5-0D26-499C-90D5-7C1E06EA6D14}"/>
              </a:ext>
            </a:extLst>
          </p:cNvPr>
          <p:cNvSpPr/>
          <p:nvPr/>
        </p:nvSpPr>
        <p:spPr>
          <a:xfrm>
            <a:off x="1215028" y="1089764"/>
            <a:ext cx="1252600" cy="51607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জা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তী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endParaRPr lang="en-GB" sz="44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190E1A-E4E8-479A-AF79-1DCB24A9C080}"/>
              </a:ext>
            </a:extLst>
          </p:cNvPr>
          <p:cNvSpPr txBox="1"/>
          <p:nvPr/>
        </p:nvSpPr>
        <p:spPr>
          <a:xfrm>
            <a:off x="2868460" y="363255"/>
            <a:ext cx="3682651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আবার পড়ি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2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4936" y="316282"/>
            <a:ext cx="4713962" cy="923330"/>
          </a:xfrm>
          <a:prstGeom prst="rect">
            <a:avLst/>
          </a:prstGeom>
          <a:solidFill>
            <a:srgbClr val="00B050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66590"/>
            <a:ext cx="7239000" cy="707886"/>
          </a:xfrm>
          <a:prstGeom prst="rect">
            <a:avLst/>
          </a:prstGeom>
          <a:solidFill>
            <a:srgbClr val="FFFF00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৫টি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পাখির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/৫টি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31242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710653"/>
              </p:ext>
            </p:extLst>
          </p:nvPr>
        </p:nvGraphicFramePr>
        <p:xfrm>
          <a:off x="380999" y="2492678"/>
          <a:ext cx="3978059" cy="40490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223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4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840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NikoshBAN" pitchFamily="2" charset="0"/>
                          <a:cs typeface="NikoshBAN" pitchFamily="2" charset="0"/>
                        </a:rPr>
                        <a:t>ক্রমিক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     </a:t>
                      </a:r>
                      <a:r>
                        <a:rPr lang="en-US" sz="2800" dirty="0" err="1">
                          <a:latin typeface="NikoshBAN" pitchFamily="2" charset="0"/>
                          <a:cs typeface="NikoshBAN" pitchFamily="2" charset="0"/>
                        </a:rPr>
                        <a:t>পাখি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</a:p>
                  </a:txBody>
                  <a:tcPr>
                    <a:solidFill>
                      <a:srgbClr val="91E38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1E3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642214"/>
              </p:ext>
            </p:extLst>
          </p:nvPr>
        </p:nvGraphicFramePr>
        <p:xfrm>
          <a:off x="4784944" y="2492678"/>
          <a:ext cx="3978058" cy="40490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229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9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840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NikoshBAN" pitchFamily="2" charset="0"/>
                          <a:cs typeface="NikoshBAN" pitchFamily="2" charset="0"/>
                        </a:rPr>
                        <a:t>ক্রমিক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      </a:t>
                      </a:r>
                      <a:r>
                        <a:rPr lang="en-US" sz="2800" dirty="0" err="1">
                          <a:latin typeface="NikoshBAN" pitchFamily="2" charset="0"/>
                          <a:cs typeface="NikoshBAN" pitchFamily="2" charset="0"/>
                        </a:rPr>
                        <a:t>ফুল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</a:p>
                  </a:txBody>
                  <a:tcPr>
                    <a:solidFill>
                      <a:srgbClr val="91E38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1E3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4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34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24C83E-22DD-43E5-A52A-9EF71B117213}"/>
              </a:ext>
            </a:extLst>
          </p:cNvPr>
          <p:cNvSpPr txBox="1"/>
          <p:nvPr/>
        </p:nvSpPr>
        <p:spPr>
          <a:xfrm>
            <a:off x="1198324" y="316282"/>
            <a:ext cx="6550048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নামের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ছবির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করি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989BC7-C8A0-4BCC-A85A-1F91615284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5" r="12179"/>
          <a:stretch/>
        </p:blipFill>
        <p:spPr>
          <a:xfrm>
            <a:off x="6438378" y="1487791"/>
            <a:ext cx="1836085" cy="1552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74D81-3A0A-4BC5-B238-CF59E74452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74"/>
          <a:stretch/>
        </p:blipFill>
        <p:spPr>
          <a:xfrm>
            <a:off x="6438377" y="3282578"/>
            <a:ext cx="1836085" cy="1552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8D9C0E-910F-4EB3-ABC2-8EF2B95E5A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r="15911"/>
          <a:stretch/>
        </p:blipFill>
        <p:spPr>
          <a:xfrm>
            <a:off x="6438377" y="5030452"/>
            <a:ext cx="1836086" cy="14573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868B482-11BA-4CB4-83D6-A78981BB4B42}"/>
              </a:ext>
            </a:extLst>
          </p:cNvPr>
          <p:cNvSpPr/>
          <p:nvPr/>
        </p:nvSpPr>
        <p:spPr>
          <a:xfrm>
            <a:off x="619016" y="1966682"/>
            <a:ext cx="183608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আম</a:t>
            </a:r>
            <a:r>
              <a:rPr lang="en-US" sz="2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sz="2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GB" sz="3600" dirty="0">
              <a:solidFill>
                <a:srgbClr val="00B0F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590385-5E55-497E-B7B6-887C6944C649}"/>
              </a:ext>
            </a:extLst>
          </p:cNvPr>
          <p:cNvSpPr/>
          <p:nvPr/>
        </p:nvSpPr>
        <p:spPr>
          <a:xfrm>
            <a:off x="615697" y="3695270"/>
            <a:ext cx="1836085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দোয়েল</a:t>
            </a:r>
            <a:endParaRPr lang="en-GB" sz="4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2EA33A-6470-4C26-BCC6-6EE080D527D5}"/>
              </a:ext>
            </a:extLst>
          </p:cNvPr>
          <p:cNvSpPr/>
          <p:nvPr/>
        </p:nvSpPr>
        <p:spPr>
          <a:xfrm>
            <a:off x="593647" y="5436384"/>
            <a:ext cx="1836085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শাপলা</a:t>
            </a:r>
            <a:endParaRPr lang="en-GB" sz="40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AFA9F8B-BFB8-4987-9959-9F9D20E7EE3C}"/>
              </a:ext>
            </a:extLst>
          </p:cNvPr>
          <p:cNvCxnSpPr>
            <a:endCxn id="8" idx="1"/>
          </p:cNvCxnSpPr>
          <p:nvPr/>
        </p:nvCxnSpPr>
        <p:spPr>
          <a:xfrm>
            <a:off x="2451782" y="2289847"/>
            <a:ext cx="3986595" cy="34692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036F668-7E3A-4868-9A98-B45DD2477E19}"/>
              </a:ext>
            </a:extLst>
          </p:cNvPr>
          <p:cNvCxnSpPr>
            <a:stCxn id="5" idx="3"/>
            <a:endCxn id="4" idx="1"/>
          </p:cNvCxnSpPr>
          <p:nvPr/>
        </p:nvCxnSpPr>
        <p:spPr>
          <a:xfrm flipV="1">
            <a:off x="2451782" y="2264079"/>
            <a:ext cx="3986596" cy="178513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DCC976F-0112-404E-ADD9-660C64F26C20}"/>
              </a:ext>
            </a:extLst>
          </p:cNvPr>
          <p:cNvCxnSpPr/>
          <p:nvPr/>
        </p:nvCxnSpPr>
        <p:spPr>
          <a:xfrm flipV="1">
            <a:off x="2429731" y="4024481"/>
            <a:ext cx="3986596" cy="178513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38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57184" y="4013550"/>
            <a:ext cx="2486416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    ২.শাপলা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7184" y="2295396"/>
            <a:ext cx="2623158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   ১.দোয়েল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67000" y="304800"/>
            <a:ext cx="4038600" cy="1015663"/>
          </a:xfrm>
          <a:prstGeom prst="rect">
            <a:avLst/>
          </a:prstGeom>
          <a:solidFill>
            <a:srgbClr val="92D05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2586" y="1454064"/>
            <a:ext cx="80010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১.আমাদের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পাখির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454068" y="3159692"/>
            <a:ext cx="79248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২.আমাদের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AB3848-EEE8-4BE2-9397-DE899BC67191}"/>
              </a:ext>
            </a:extLst>
          </p:cNvPr>
          <p:cNvSpPr/>
          <p:nvPr/>
        </p:nvSpPr>
        <p:spPr>
          <a:xfrm>
            <a:off x="606468" y="4877842"/>
            <a:ext cx="79248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.আমাদের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গাছের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7858E-0346-4725-B81E-1C939A893011}"/>
              </a:ext>
            </a:extLst>
          </p:cNvPr>
          <p:cNvSpPr txBox="1"/>
          <p:nvPr/>
        </p:nvSpPr>
        <p:spPr>
          <a:xfrm>
            <a:off x="3459272" y="5806856"/>
            <a:ext cx="2486416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আমগাছ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953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2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6928169-D97A-4724-A922-5852586D04EA}"/>
              </a:ext>
            </a:extLst>
          </p:cNvPr>
          <p:cNvGrpSpPr/>
          <p:nvPr/>
        </p:nvGrpSpPr>
        <p:grpSpPr>
          <a:xfrm>
            <a:off x="288099" y="288100"/>
            <a:ext cx="8555276" cy="6288064"/>
            <a:chOff x="0" y="0"/>
            <a:chExt cx="12191999" cy="68669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E188348-692F-4D2F-8D5B-D5DE080D0F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"/>
            <a:stretch/>
          </p:blipFill>
          <p:spPr>
            <a:xfrm>
              <a:off x="0" y="0"/>
              <a:ext cx="12191999" cy="378357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D8F177-CC62-479A-BCB5-1F63F251C4D2}"/>
                </a:ext>
              </a:extLst>
            </p:cNvPr>
            <p:cNvSpPr txBox="1"/>
            <p:nvPr/>
          </p:nvSpPr>
          <p:spPr>
            <a:xfrm>
              <a:off x="3159990" y="3666024"/>
              <a:ext cx="9032009" cy="320087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মিজানুর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দত্তগ্রাম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সরকারি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প্রাথমিক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7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কুলাউড়া,মৌলভীবাজার</a:t>
              </a:r>
              <a:r>
                <a:rPr lang="en-US" sz="27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ctr"/>
              <a:r>
                <a:rPr lang="en-US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  <a:hlinkClick r:id="rId3"/>
                </a:rPr>
                <a:t>mizan.mafu@gmail.com</a:t>
              </a:r>
              <a:endParaRPr lang="en-US" sz="2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1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মোবাইল</a:t>
              </a:r>
              <a:r>
                <a:rPr lang="en-US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ন</a:t>
              </a:r>
              <a:r>
                <a:rPr lang="bn-BD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ং </a:t>
              </a:r>
              <a:r>
                <a:rPr lang="en-US" sz="21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01712-652620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21C8905-D5CC-4BEC-A251-296876E2E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66024"/>
              <a:ext cx="3159989" cy="3191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179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F5FBC5-D6BD-4857-98BD-4267676CD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8534400" cy="6248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C1F397-5C15-424D-AE8C-BBB58C8E8EAA}"/>
              </a:ext>
            </a:extLst>
          </p:cNvPr>
          <p:cNvSpPr/>
          <p:nvPr/>
        </p:nvSpPr>
        <p:spPr>
          <a:xfrm rot="18938519">
            <a:off x="223825" y="900791"/>
            <a:ext cx="2261675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ধন্যবাদ</a:t>
            </a:r>
            <a:endParaRPr lang="en-GB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333731-F013-43DE-8030-DCDFC3EF6CF9}"/>
              </a:ext>
            </a:extLst>
          </p:cNvPr>
          <p:cNvSpPr/>
          <p:nvPr/>
        </p:nvSpPr>
        <p:spPr>
          <a:xfrm rot="2684595">
            <a:off x="6760592" y="791382"/>
            <a:ext cx="2157498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সবাইকে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940451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251729F-A7EE-43AF-837F-A93F7B30D86D}"/>
              </a:ext>
            </a:extLst>
          </p:cNvPr>
          <p:cNvGrpSpPr/>
          <p:nvPr/>
        </p:nvGrpSpPr>
        <p:grpSpPr>
          <a:xfrm>
            <a:off x="1246909" y="1185100"/>
            <a:ext cx="6811241" cy="5472650"/>
            <a:chOff x="1246909" y="1185100"/>
            <a:chExt cx="6811241" cy="5472650"/>
          </a:xfrm>
        </p:grpSpPr>
        <p:sp>
          <p:nvSpPr>
            <p:cNvPr id="3" name="TextBox 2"/>
            <p:cNvSpPr txBox="1"/>
            <p:nvPr/>
          </p:nvSpPr>
          <p:spPr>
            <a:xfrm>
              <a:off x="1246909" y="3449179"/>
              <a:ext cx="6811241" cy="3208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762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শ্রেণিঃ </a:t>
              </a:r>
              <a:r>
                <a:rPr lang="bn-BD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প্রথম</a:t>
              </a:r>
              <a:endParaRPr lang="bn-IN" sz="405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IN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বিষয়ঃ </a:t>
              </a:r>
              <a:r>
                <a:rPr lang="bn-BD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</a:t>
              </a:r>
              <a:endParaRPr lang="bn-IN" sz="405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IN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পাঠঃ </a:t>
              </a:r>
              <a:r>
                <a:rPr lang="bn-BD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আমাদের দেশ।</a:t>
              </a:r>
              <a:endParaRPr lang="bn-IN" sz="405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IN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সময়ঃ ৩৫মিনিট </a:t>
              </a:r>
            </a:p>
            <a:p>
              <a:pPr algn="ctr"/>
              <a:r>
                <a:rPr lang="bn-IN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তারিখঃ </a:t>
              </a:r>
              <a:r>
                <a:rPr lang="bn-BD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০৩</a:t>
              </a:r>
              <a:r>
                <a:rPr lang="bn-IN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-০</a:t>
              </a:r>
              <a:r>
                <a:rPr lang="bn-BD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৮</a:t>
              </a:r>
              <a:r>
                <a:rPr lang="bn-IN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-২০১</a:t>
              </a:r>
              <a:r>
                <a:rPr lang="en-US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9</a:t>
              </a:r>
              <a:r>
                <a:rPr lang="bn-IN" sz="405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05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FE037C4-D99D-4D30-BFE3-8FFC2B7A3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12000" y="1185100"/>
              <a:ext cx="2305317" cy="218127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C03D032-D5FD-48FC-A735-6845F802E607}"/>
              </a:ext>
            </a:extLst>
          </p:cNvPr>
          <p:cNvSpPr txBox="1"/>
          <p:nvPr/>
        </p:nvSpPr>
        <p:spPr>
          <a:xfrm>
            <a:off x="2940628" y="313153"/>
            <a:ext cx="3648062" cy="7891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lang="bn-IN" sz="4500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</p:spTree>
    <p:extLst>
      <p:ext uri="{BB962C8B-B14F-4D97-AF65-F5344CB8AC3E}">
        <p14:creationId xmlns:p14="http://schemas.microsoft.com/office/powerpoint/2010/main" val="145163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41365D7-4A70-4808-9546-E2704210BF7A}"/>
              </a:ext>
            </a:extLst>
          </p:cNvPr>
          <p:cNvGrpSpPr/>
          <p:nvPr/>
        </p:nvGrpSpPr>
        <p:grpSpPr>
          <a:xfrm>
            <a:off x="400833" y="338203"/>
            <a:ext cx="8505171" cy="1408621"/>
            <a:chOff x="400834" y="338203"/>
            <a:chExt cx="8104340" cy="1408621"/>
          </a:xfrm>
        </p:grpSpPr>
        <p:sp>
          <p:nvSpPr>
            <p:cNvPr id="2" name="Ribbon: Curved and Tilted Down 1">
              <a:extLst>
                <a:ext uri="{FF2B5EF4-FFF2-40B4-BE49-F238E27FC236}">
                  <a16:creationId xmlns:a16="http://schemas.microsoft.com/office/drawing/2014/main" id="{450B4B0F-0EC9-42D8-8A54-8DDE83FB8789}"/>
                </a:ext>
              </a:extLst>
            </p:cNvPr>
            <p:cNvSpPr/>
            <p:nvPr/>
          </p:nvSpPr>
          <p:spPr>
            <a:xfrm>
              <a:off x="400834" y="338203"/>
              <a:ext cx="8104340" cy="1402915"/>
            </a:xfrm>
            <a:prstGeom prst="ellipseRibbo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7EB4DDF-DC82-4083-ACA7-AE92D9E7D23A}"/>
                </a:ext>
              </a:extLst>
            </p:cNvPr>
            <p:cNvSpPr txBox="1"/>
            <p:nvPr/>
          </p:nvSpPr>
          <p:spPr>
            <a:xfrm>
              <a:off x="3144033" y="638828"/>
              <a:ext cx="283088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6600" dirty="0"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GB" sz="6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3E0C7F7-E595-4024-AA74-AA1FDD00A780}"/>
              </a:ext>
            </a:extLst>
          </p:cNvPr>
          <p:cNvSpPr txBox="1"/>
          <p:nvPr/>
        </p:nvSpPr>
        <p:spPr>
          <a:xfrm>
            <a:off x="901874" y="2179526"/>
            <a:ext cx="73277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শোনাঃ ৩.৩.১-পরিচিত ফুলের নাম শুনে মনে রাখতে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 ৩.৩.৪- পরিচিত পশুপাখির নাম মনে রাখতে পারবে।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বলাঃ ২.৬.১- পরিচিত ফুলের নাম বলতে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২.৬.৪- পরিচিত পশুপাখির নাম বলতে পারবে।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পড়াঃ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২.৬.১- পরিচিত ফুলের নাম পড়তে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২.৬.৪- পরিচিত পশুপাখির নাম পড়তে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লেখাঃ ২.৪.১- পরিচিত ফুলের নাম লিখতে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২.৪.৫- পরিচিত পশুপাখির নাম লিখতে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২.৪.৬- পরিচিত গাছের নাম লিখতে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362436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40F8F3-6520-42BA-8F58-B7B494746014}"/>
              </a:ext>
            </a:extLst>
          </p:cNvPr>
          <p:cNvSpPr txBox="1"/>
          <p:nvPr/>
        </p:nvSpPr>
        <p:spPr>
          <a:xfrm>
            <a:off x="299972" y="237995"/>
            <a:ext cx="831793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ছবি দেখি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02679F-4F2E-4F57-AD86-8B5BC2AD45A2}"/>
              </a:ext>
            </a:extLst>
          </p:cNvPr>
          <p:cNvGrpSpPr/>
          <p:nvPr/>
        </p:nvGrpSpPr>
        <p:grpSpPr>
          <a:xfrm>
            <a:off x="6243703" y="968763"/>
            <a:ext cx="2600325" cy="5425586"/>
            <a:chOff x="6243703" y="968763"/>
            <a:chExt cx="2600325" cy="54255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C54B233-6AA3-4D3A-8A13-EF79B5783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3703" y="968763"/>
              <a:ext cx="2600325" cy="250983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CE2425D-0C0F-454C-A21C-E5F0ED71E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9841" y="3682653"/>
              <a:ext cx="2594187" cy="2711696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00404AA-3D9F-4BAB-B0DD-02D965585651}"/>
              </a:ext>
            </a:extLst>
          </p:cNvPr>
          <p:cNvGrpSpPr/>
          <p:nvPr/>
        </p:nvGrpSpPr>
        <p:grpSpPr>
          <a:xfrm>
            <a:off x="299972" y="968763"/>
            <a:ext cx="2857500" cy="5425585"/>
            <a:chOff x="299972" y="968763"/>
            <a:chExt cx="2857500" cy="542558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46F1CC5-8184-47BF-A191-368B0C5A0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972" y="968763"/>
              <a:ext cx="2857500" cy="250983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7DEC81F-3903-4E5D-AE14-25A04E140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972" y="3682652"/>
              <a:ext cx="2845364" cy="2711696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CEB40D5-DF9A-4575-B25F-2F0F5491903E}"/>
              </a:ext>
            </a:extLst>
          </p:cNvPr>
          <p:cNvGrpSpPr/>
          <p:nvPr/>
        </p:nvGrpSpPr>
        <p:grpSpPr>
          <a:xfrm>
            <a:off x="3256248" y="1077238"/>
            <a:ext cx="2724151" cy="5317111"/>
            <a:chOff x="3256248" y="1077238"/>
            <a:chExt cx="2724151" cy="531711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593BBA9-18AA-4BD0-9009-BB0EE6C58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6249" y="3742955"/>
              <a:ext cx="2724150" cy="2651394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57AEA5D-0CD3-4D10-8AAF-B5F84A443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6248" y="1077238"/>
              <a:ext cx="2724150" cy="24013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762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29665CA-B7D0-4B5A-991C-29AD0C93C0B3}"/>
              </a:ext>
            </a:extLst>
          </p:cNvPr>
          <p:cNvGrpSpPr/>
          <p:nvPr/>
        </p:nvGrpSpPr>
        <p:grpSpPr>
          <a:xfrm>
            <a:off x="457199" y="1585911"/>
            <a:ext cx="8298493" cy="4934011"/>
            <a:chOff x="457199" y="1585911"/>
            <a:chExt cx="8298493" cy="493401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8A2772-31BB-4B3B-B81A-71795557AD13}"/>
                </a:ext>
              </a:extLst>
            </p:cNvPr>
            <p:cNvSpPr txBox="1"/>
            <p:nvPr/>
          </p:nvSpPr>
          <p:spPr>
            <a:xfrm>
              <a:off x="457199" y="3657600"/>
              <a:ext cx="8298493" cy="2862322"/>
            </a:xfrm>
            <a:prstGeom prst="rect">
              <a:avLst/>
            </a:prstGeom>
            <a:solidFill>
              <a:srgbClr val="FFC000"/>
            </a:solidFill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prstTxWarp prst="textCanUp">
                <a:avLst/>
              </a:prstTxWarp>
              <a:spAutoFit/>
              <a:scene3d>
                <a:camera prst="obliqueTopLeft"/>
                <a:lightRig rig="threePt" dir="t"/>
              </a:scene3d>
            </a:bodyPr>
            <a:lstStyle/>
            <a:p>
              <a:pPr algn="ctr"/>
              <a:r>
                <a:rPr lang="bn-BD" sz="6000" b="1" dirty="0">
                  <a:latin typeface="NikoshBAN" pitchFamily="2" charset="0"/>
                  <a:cs typeface="NikoshBAN" pitchFamily="2" charset="0"/>
                </a:rPr>
                <a:t>“পাঠ”</a:t>
              </a:r>
            </a:p>
            <a:p>
              <a:pPr algn="ctr"/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 আমাদের দেশ</a:t>
              </a:r>
            </a:p>
            <a:p>
              <a:pPr algn="ctr"/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পাঠ্যাংশঃ আমাদের...................</a:t>
              </a:r>
              <a:r>
                <a:rPr lang="en-US" sz="40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গা</a:t>
              </a:r>
              <a:r>
                <a:rPr lang="as-IN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ছ</a:t>
              </a:r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GB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CAF8408-8C5F-40D6-9BE9-FD6FF8842B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05" r="14562"/>
            <a:stretch/>
          </p:blipFill>
          <p:spPr>
            <a:xfrm>
              <a:off x="3319397" y="1585911"/>
              <a:ext cx="2884835" cy="17811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A9A962-2F4D-401D-A21C-CF8ECEE5DF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61" t="21942" r="46845"/>
            <a:stretch/>
          </p:blipFill>
          <p:spPr>
            <a:xfrm>
              <a:off x="457199" y="1585912"/>
              <a:ext cx="2862198" cy="178117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E89A1B6-797D-455C-878F-943BC12792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141"/>
            <a:stretch/>
          </p:blipFill>
          <p:spPr>
            <a:xfrm>
              <a:off x="6204232" y="1585911"/>
              <a:ext cx="2551460" cy="17811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06A849B-DCF4-4E94-A0B9-1AD9B9BA33BA}"/>
              </a:ext>
            </a:extLst>
          </p:cNvPr>
          <p:cNvSpPr txBox="1"/>
          <p:nvPr/>
        </p:nvSpPr>
        <p:spPr>
          <a:xfrm>
            <a:off x="1905000" y="372070"/>
            <a:ext cx="5105400" cy="923330"/>
          </a:xfrm>
          <a:prstGeom prst="rect">
            <a:avLst/>
          </a:prstGeom>
          <a:ln w="76200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bn-BD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ঘোষণা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75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ngail-Rice-Cutting20160510061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874" y="435113"/>
            <a:ext cx="3733800" cy="47757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11230115_10206934683593494_8373101377075206816_n-300x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435114"/>
            <a:ext cx="3733800" cy="49722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43630" y="5715000"/>
            <a:ext cx="35814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70C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0306" y="5715000"/>
            <a:ext cx="3581400" cy="707886"/>
          </a:xfrm>
          <a:prstGeom prst="rect">
            <a:avLst/>
          </a:prstGeom>
          <a:solidFill>
            <a:srgbClr val="FFC000"/>
          </a:solidFill>
          <a:ln w="76200">
            <a:solidFill>
              <a:srgbClr val="7030A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গানের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6206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l881t5.jpg"/>
          <p:cNvPicPr>
            <a:picLocks noChangeAspect="1"/>
          </p:cNvPicPr>
          <p:nvPr/>
        </p:nvPicPr>
        <p:blipFill rotWithShape="1">
          <a:blip r:embed="rId2" cstate="print"/>
          <a:srcRect l="30808" t="22089" r="2720" b="4665"/>
          <a:stretch/>
        </p:blipFill>
        <p:spPr>
          <a:xfrm>
            <a:off x="375781" y="325218"/>
            <a:ext cx="2642991" cy="18228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saimahq_1269505250_5-550px-Rose-ringed_Parakeet.jpg"/>
          <p:cNvPicPr>
            <a:picLocks noChangeAspect="1"/>
          </p:cNvPicPr>
          <p:nvPr/>
        </p:nvPicPr>
        <p:blipFill rotWithShape="1">
          <a:blip r:embed="rId3" cstate="print"/>
          <a:srcRect t="7424"/>
          <a:stretch/>
        </p:blipFill>
        <p:spPr>
          <a:xfrm>
            <a:off x="3256766" y="335346"/>
            <a:ext cx="2631509" cy="18228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House_Crow_(Corvus_splendens)1.JPG"/>
          <p:cNvPicPr>
            <a:picLocks noChangeAspect="1"/>
          </p:cNvPicPr>
          <p:nvPr/>
        </p:nvPicPr>
        <p:blipFill rotWithShape="1">
          <a:blip r:embed="rId4" cstate="print"/>
          <a:srcRect r="21212"/>
          <a:stretch/>
        </p:blipFill>
        <p:spPr>
          <a:xfrm>
            <a:off x="6136710" y="287639"/>
            <a:ext cx="2631509" cy="18228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thLGHZMTR3.jpg"/>
          <p:cNvPicPr>
            <a:picLocks noChangeAspect="1"/>
          </p:cNvPicPr>
          <p:nvPr/>
        </p:nvPicPr>
        <p:blipFill rotWithShape="1">
          <a:blip r:embed="rId5" cstate="print"/>
          <a:srcRect l="18750" t="17584" r="21875" b="12141"/>
          <a:stretch/>
        </p:blipFill>
        <p:spPr>
          <a:xfrm>
            <a:off x="6136710" y="3110527"/>
            <a:ext cx="2631508" cy="1841672"/>
          </a:xfrm>
          <a:prstGeom prst="rect">
            <a:avLst/>
          </a:prstGeom>
          <a:ln w="88900" cap="sq" cmpd="thickThin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A_male_Oriental_magpie_robin,_in_Kochbihar,_India.JPG"/>
          <p:cNvPicPr>
            <a:picLocks noChangeAspect="1"/>
          </p:cNvPicPr>
          <p:nvPr/>
        </p:nvPicPr>
        <p:blipFill rotWithShape="1">
          <a:blip r:embed="rId6" cstate="print"/>
          <a:srcRect l="13698" t="18105" r="16857"/>
          <a:stretch/>
        </p:blipFill>
        <p:spPr>
          <a:xfrm>
            <a:off x="375780" y="3110527"/>
            <a:ext cx="2642991" cy="180369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762000" y="2349674"/>
            <a:ext cx="1371600" cy="584775"/>
          </a:xfrm>
          <a:prstGeom prst="rect">
            <a:avLst/>
          </a:prstGeom>
          <a:solidFill>
            <a:srgbClr val="FFC000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কবুতর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44238" y="2348630"/>
            <a:ext cx="1371600" cy="584775"/>
          </a:xfrm>
          <a:prstGeom prst="rect">
            <a:avLst/>
          </a:prstGeom>
          <a:solidFill>
            <a:srgbClr val="92D050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টিয়া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2780" y="2310008"/>
            <a:ext cx="1447800" cy="584775"/>
          </a:xfrm>
          <a:prstGeom prst="rect">
            <a:avLst/>
          </a:prstGeom>
          <a:solidFill>
            <a:schemeClr val="tx1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কাক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3066" y="5165942"/>
            <a:ext cx="1752601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দোয়েল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06016" y="5204564"/>
            <a:ext cx="1394564" cy="584775"/>
          </a:xfrm>
          <a:prstGeom prst="rect">
            <a:avLst/>
          </a:prstGeom>
          <a:solidFill>
            <a:srgbClr val="FFC000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বক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34848" y="5914269"/>
            <a:ext cx="51054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পাখি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43010" name="Picture 2" descr="C:\Users\pti mowlobibazar\Desktop\jOMIR AIi\Picture\imagesCACH3OQE.jpg"/>
          <p:cNvPicPr>
            <a:picLocks noChangeAspect="1" noChangeArrowheads="1"/>
          </p:cNvPicPr>
          <p:nvPr/>
        </p:nvPicPr>
        <p:blipFill rotWithShape="1">
          <a:blip r:embed="rId7" cstate="print"/>
          <a:srcRect b="15385"/>
          <a:stretch/>
        </p:blipFill>
        <p:spPr bwMode="auto">
          <a:xfrm>
            <a:off x="3256766" y="3110527"/>
            <a:ext cx="2631509" cy="1841673"/>
          </a:xfrm>
          <a:prstGeom prst="rect">
            <a:avLst/>
          </a:prstGeom>
          <a:ln w="889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TextBox 15"/>
          <p:cNvSpPr txBox="1"/>
          <p:nvPr/>
        </p:nvSpPr>
        <p:spPr>
          <a:xfrm>
            <a:off x="3803736" y="5165942"/>
            <a:ext cx="16002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শালিক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8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_male_Oriental_magpie_robin,_in_Kochbihar,_India.JPG"/>
          <p:cNvPicPr>
            <a:picLocks noChangeAspect="1"/>
          </p:cNvPicPr>
          <p:nvPr/>
        </p:nvPicPr>
        <p:blipFill rotWithShape="1">
          <a:blip r:embed="rId2" cstate="print"/>
          <a:srcRect l="10105" t="9901" r="8996" b="3317"/>
          <a:stretch/>
        </p:blipFill>
        <p:spPr>
          <a:xfrm>
            <a:off x="939452" y="686263"/>
            <a:ext cx="7427933" cy="444940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39453" y="5599134"/>
            <a:ext cx="7427932" cy="9233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দোয়েল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পাখি</a:t>
            </a:r>
            <a:r>
              <a:rPr lang="en-US" sz="4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800" u="sng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9131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322</TotalTime>
  <Words>320</Words>
  <Application>Microsoft Office PowerPoint</Application>
  <PresentationFormat>On-screen Show (4:3)</PresentationFormat>
  <Paragraphs>91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Corbel</vt:lpstr>
      <vt:lpstr>NikoshBAN</vt:lpstr>
      <vt:lpstr>Vrinda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54</cp:revision>
  <dcterms:created xsi:type="dcterms:W3CDTF">2019-07-26T08:01:04Z</dcterms:created>
  <dcterms:modified xsi:type="dcterms:W3CDTF">2019-08-03T17:11:07Z</dcterms:modified>
</cp:coreProperties>
</file>