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0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4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9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5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2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0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5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47314-E75C-44CD-BAD9-20A59413191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BAF4-D413-4212-8194-FCE9BCE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1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185686"/>
            <a:ext cx="11784169" cy="65597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9485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481070" y="0"/>
            <a:ext cx="9272789" cy="1081825"/>
          </a:xfrm>
          <a:prstGeom prst="wedgeRoundRectCallout">
            <a:avLst>
              <a:gd name="adj1" fmla="val -5277"/>
              <a:gd name="adj2" fmla="val 181548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Correct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pronounciation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4546" y="1906073"/>
            <a:ext cx="11809927" cy="4951927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Sleeping, Forest, Strong, Lion, Mouse, Playing, Feared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6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914401"/>
            <a:ext cx="11848564" cy="58346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Down Arrow Callout 2"/>
          <p:cNvSpPr/>
          <p:nvPr/>
        </p:nvSpPr>
        <p:spPr>
          <a:xfrm>
            <a:off x="167424" y="115913"/>
            <a:ext cx="11848565" cy="798488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 us see the picture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4324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4005330"/>
            <a:ext cx="4006859" cy="26663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Left-Right Arrow 2"/>
          <p:cNvSpPr/>
          <p:nvPr/>
        </p:nvSpPr>
        <p:spPr>
          <a:xfrm>
            <a:off x="708338" y="1"/>
            <a:ext cx="8680361" cy="1777284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Pair works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30332" y="1777285"/>
            <a:ext cx="7559899" cy="48944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1.What was the lion doing at the beginning of the story ?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2.What was the mouse doing at the beginning of the story ?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1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1275008"/>
            <a:ext cx="5950037" cy="44174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406" y="1275008"/>
            <a:ext cx="5718219" cy="41714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Down Arrow Callout 3"/>
          <p:cNvSpPr/>
          <p:nvPr/>
        </p:nvSpPr>
        <p:spPr>
          <a:xfrm>
            <a:off x="141669" y="103032"/>
            <a:ext cx="11912956" cy="927278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at the picture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669" y="5911403"/>
            <a:ext cx="5956478" cy="83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lion was angry.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7276" y="5898524"/>
            <a:ext cx="5956478" cy="850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mouse was cutting the net.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77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460" y="248656"/>
            <a:ext cx="2173445" cy="2222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ight Arrow 2"/>
          <p:cNvSpPr/>
          <p:nvPr/>
        </p:nvSpPr>
        <p:spPr>
          <a:xfrm>
            <a:off x="218942" y="-38637"/>
            <a:ext cx="5486399" cy="1764406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Evaluation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056068" y="2704563"/>
            <a:ext cx="10599312" cy="4043966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1.Why was the lion angry with the mouse ? 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2.How did the mouse cut the net ?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490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04" y="402532"/>
            <a:ext cx="2222813" cy="20702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ight Arrow 2"/>
          <p:cNvSpPr/>
          <p:nvPr/>
        </p:nvSpPr>
        <p:spPr>
          <a:xfrm>
            <a:off x="463639" y="592428"/>
            <a:ext cx="7495505" cy="158410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 work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257577" y="2472744"/>
            <a:ext cx="11719775" cy="4134118"/>
          </a:xfrm>
          <a:prstGeom prst="up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is the moral of the story ?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1.Little friends are as good as big friends.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2.Strong friends are more helpful than little friends.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59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1983347"/>
            <a:ext cx="11848563" cy="46696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5" y="103030"/>
            <a:ext cx="11848562" cy="17257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9495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111" y="272736"/>
            <a:ext cx="5422006" cy="1852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125013"/>
            <a:ext cx="11809927" cy="4584881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9943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35" y="1657107"/>
            <a:ext cx="4654321" cy="5061101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Horizontal Scroll 2"/>
          <p:cNvSpPr/>
          <p:nvPr/>
        </p:nvSpPr>
        <p:spPr>
          <a:xfrm>
            <a:off x="1970468" y="90152"/>
            <a:ext cx="6903076" cy="1313645"/>
          </a:xfrm>
          <a:prstGeom prst="horizontalScroll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Teacher introduction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Left Arrow Callout 3"/>
          <p:cNvSpPr/>
          <p:nvPr/>
        </p:nvSpPr>
        <p:spPr>
          <a:xfrm>
            <a:off x="5048518" y="1657106"/>
            <a:ext cx="6877319" cy="5061101"/>
          </a:xfrm>
          <a:prstGeom prst="leftArrowCallout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Abul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Kashem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 </a:t>
            </a:r>
          </a:p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Lakeshor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dakhil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madrasa </a:t>
            </a:r>
          </a:p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Chatak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Sunamgonj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Mobile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01786498922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2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2125014" y="141668"/>
            <a:ext cx="8126569" cy="1068946"/>
          </a:xfrm>
          <a:prstGeom prst="flowChartPredefined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 us see some pictures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2" y="1282178"/>
            <a:ext cx="11835685" cy="545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2278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4" y="826857"/>
            <a:ext cx="11809927" cy="58186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Left-Right Arrow 2"/>
          <p:cNvSpPr/>
          <p:nvPr/>
        </p:nvSpPr>
        <p:spPr>
          <a:xfrm>
            <a:off x="1687132" y="0"/>
            <a:ext cx="9478851" cy="708338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7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4" y="950418"/>
            <a:ext cx="11874321" cy="57985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ular Callout 2"/>
          <p:cNvSpPr/>
          <p:nvPr/>
        </p:nvSpPr>
        <p:spPr>
          <a:xfrm>
            <a:off x="1210614" y="0"/>
            <a:ext cx="9234152" cy="643944"/>
          </a:xfrm>
          <a:prstGeom prst="wedgeRectCallout">
            <a:avLst>
              <a:gd name="adj1" fmla="val -20833"/>
              <a:gd name="adj2" fmla="val 805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013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" y="835055"/>
            <a:ext cx="11732653" cy="58535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382592" y="0"/>
            <a:ext cx="7096259" cy="7212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Was the lion in the net ?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44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6" y="1017753"/>
            <a:ext cx="11719775" cy="57270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369713" y="0"/>
            <a:ext cx="7186411" cy="8757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mouse do ?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19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0" y="1468192"/>
            <a:ext cx="4507605" cy="4971245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ight Arrow 2"/>
          <p:cNvSpPr/>
          <p:nvPr/>
        </p:nvSpPr>
        <p:spPr>
          <a:xfrm>
            <a:off x="811369" y="-25757"/>
            <a:ext cx="8293994" cy="1352281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Read loudly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5125792" y="1493950"/>
            <a:ext cx="6890197" cy="538980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One day, a lion was sleeping in the forest. The lion was big and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strong.The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mouse was playing near the lion.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25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181</Words>
  <Application>Microsoft Office PowerPoint</Application>
  <PresentationFormat>Widescreen</PresentationFormat>
  <Paragraphs>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17</cp:revision>
  <dcterms:created xsi:type="dcterms:W3CDTF">2019-12-09T08:44:50Z</dcterms:created>
  <dcterms:modified xsi:type="dcterms:W3CDTF">2019-12-09T12:44:49Z</dcterms:modified>
</cp:coreProperties>
</file>