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47314-E75C-44CD-BAD9-20A594131910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9BAF4-D413-4212-8194-FCE9BCE45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806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47314-E75C-44CD-BAD9-20A594131910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9BAF4-D413-4212-8194-FCE9BCE45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149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47314-E75C-44CD-BAD9-20A594131910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9BAF4-D413-4212-8194-FCE9BCE45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995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47314-E75C-44CD-BAD9-20A594131910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9BAF4-D413-4212-8194-FCE9BCE45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052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47314-E75C-44CD-BAD9-20A594131910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9BAF4-D413-4212-8194-FCE9BCE45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18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47314-E75C-44CD-BAD9-20A594131910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9BAF4-D413-4212-8194-FCE9BCE45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029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47314-E75C-44CD-BAD9-20A594131910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9BAF4-D413-4212-8194-FCE9BCE45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00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47314-E75C-44CD-BAD9-20A594131910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9BAF4-D413-4212-8194-FCE9BCE45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31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47314-E75C-44CD-BAD9-20A594131910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9BAF4-D413-4212-8194-FCE9BCE45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892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47314-E75C-44CD-BAD9-20A594131910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9BAF4-D413-4212-8194-FCE9BCE45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85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47314-E75C-44CD-BAD9-20A594131910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9BAF4-D413-4212-8194-FCE9BCE45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58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47314-E75C-44CD-BAD9-20A594131910}" type="datetimeFigureOut">
              <a:rPr lang="en-US" smtClean="0"/>
              <a:t>12/9/2019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9BAF4-D413-4212-8194-FCE9BCE45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1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699" y="185686"/>
            <a:ext cx="11784169" cy="655970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1">
                <a:lumMod val="75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294858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ular Callout 1"/>
          <p:cNvSpPr/>
          <p:nvPr/>
        </p:nvSpPr>
        <p:spPr>
          <a:xfrm>
            <a:off x="1481070" y="0"/>
            <a:ext cx="9272789" cy="1081825"/>
          </a:xfrm>
          <a:prstGeom prst="wedgeRoundRectCallout">
            <a:avLst>
              <a:gd name="adj1" fmla="val -5277"/>
              <a:gd name="adj2" fmla="val 181548"/>
              <a:gd name="adj3" fmla="val 16667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Correct </a:t>
            </a:r>
            <a:r>
              <a:rPr lang="en-US" sz="36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pronounciation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154546" y="1906073"/>
            <a:ext cx="11809927" cy="4951927"/>
          </a:xfrm>
          <a:prstGeom prst="horizontalScroll">
            <a:avLst/>
          </a:prstGeom>
          <a:solidFill>
            <a:schemeClr val="accent5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Sleeping, Forest, Strong, Lion, Mouse, Playing, Feared </a:t>
            </a:r>
            <a:endParaRPr lang="en-US" sz="40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8166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25" y="914401"/>
            <a:ext cx="11848564" cy="583460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Down Arrow Callout 2"/>
          <p:cNvSpPr/>
          <p:nvPr/>
        </p:nvSpPr>
        <p:spPr>
          <a:xfrm>
            <a:off x="167424" y="115913"/>
            <a:ext cx="11848565" cy="798488"/>
          </a:xfrm>
          <a:prstGeom prst="downArrowCallou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Let us see the picture </a:t>
            </a:r>
            <a:endParaRPr lang="en-US" sz="36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4324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184" y="4005330"/>
            <a:ext cx="4006859" cy="266638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Left-Right Arrow 2"/>
          <p:cNvSpPr/>
          <p:nvPr/>
        </p:nvSpPr>
        <p:spPr>
          <a:xfrm>
            <a:off x="708338" y="1"/>
            <a:ext cx="8680361" cy="1777284"/>
          </a:xfrm>
          <a:prstGeom prst="left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Pair works </a:t>
            </a:r>
            <a:endParaRPr lang="en-US" sz="44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430332" y="1777285"/>
            <a:ext cx="7559899" cy="489442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1.What was the lion doing at the beginning of the story ? </a:t>
            </a:r>
          </a:p>
          <a:p>
            <a:r>
              <a:rPr lang="en-US" sz="36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2.What was the mouse doing at the beginning of the story ? </a:t>
            </a:r>
            <a:endParaRPr lang="en-US" sz="36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212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9" y="1275008"/>
            <a:ext cx="5950037" cy="441745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406" y="1275008"/>
            <a:ext cx="5718219" cy="417143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4" name="Down Arrow Callout 3"/>
          <p:cNvSpPr/>
          <p:nvPr/>
        </p:nvSpPr>
        <p:spPr>
          <a:xfrm>
            <a:off x="141669" y="103032"/>
            <a:ext cx="11912956" cy="927278"/>
          </a:xfrm>
          <a:prstGeom prst="downArrowCallou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Look at the picture </a:t>
            </a:r>
            <a:endParaRPr lang="en-US" sz="32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1669" y="5911403"/>
            <a:ext cx="5956478" cy="8371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The lion was angry. </a:t>
            </a:r>
            <a:endParaRPr lang="en-US" sz="32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17276" y="5898524"/>
            <a:ext cx="5956478" cy="8500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The mouse was cutting the net.</a:t>
            </a:r>
            <a:endParaRPr lang="en-US" sz="28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1777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1460" y="248656"/>
            <a:ext cx="2173445" cy="222239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Right Arrow 2"/>
          <p:cNvSpPr/>
          <p:nvPr/>
        </p:nvSpPr>
        <p:spPr>
          <a:xfrm>
            <a:off x="218942" y="-38637"/>
            <a:ext cx="5486399" cy="1764406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Evaluation </a:t>
            </a:r>
            <a:endParaRPr lang="en-US" sz="40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1056068" y="2704563"/>
            <a:ext cx="10599312" cy="4043966"/>
          </a:xfrm>
          <a:prstGeom prst="horizontalScroll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1.Why was the lion angry with the mouse ? </a:t>
            </a:r>
          </a:p>
          <a:p>
            <a:r>
              <a:rPr lang="en-US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2.How did the mouse cut the net ? </a:t>
            </a:r>
            <a:endParaRPr lang="en-US" sz="4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3490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4304" y="402532"/>
            <a:ext cx="2222813" cy="20702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Right Arrow 2"/>
          <p:cNvSpPr/>
          <p:nvPr/>
        </p:nvSpPr>
        <p:spPr>
          <a:xfrm>
            <a:off x="463639" y="592428"/>
            <a:ext cx="7495505" cy="1584102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Home work </a:t>
            </a:r>
            <a:endParaRPr lang="en-US" sz="40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Up Arrow Callout 3"/>
          <p:cNvSpPr/>
          <p:nvPr/>
        </p:nvSpPr>
        <p:spPr>
          <a:xfrm>
            <a:off x="257577" y="2472744"/>
            <a:ext cx="11719775" cy="4134118"/>
          </a:xfrm>
          <a:prstGeom prst="upArrowCallou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What is the moral of the story ? 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1.Little friends are as good as big friends. 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2.Strong friends are more helpful than little friends.</a:t>
            </a:r>
            <a:endParaRPr lang="en-US" sz="32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059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04" y="1983347"/>
            <a:ext cx="11848563" cy="466966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05" y="103030"/>
            <a:ext cx="11848562" cy="172576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9949535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9111" y="272736"/>
            <a:ext cx="5422006" cy="18522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04" y="2125013"/>
            <a:ext cx="11809927" cy="4584881"/>
          </a:xfrm>
          <a:prstGeom prst="rect">
            <a:avLst/>
          </a:prstGeom>
          <a:ln w="190500" cap="sq">
            <a:solidFill>
              <a:srgbClr val="FFFF0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1699439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35" y="1657107"/>
            <a:ext cx="4654321" cy="5061101"/>
          </a:xfrm>
          <a:prstGeom prst="rect">
            <a:avLst/>
          </a:prstGeom>
          <a:ln w="190500" cap="sq">
            <a:solidFill>
              <a:srgbClr val="00206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" name="Horizontal Scroll 2"/>
          <p:cNvSpPr/>
          <p:nvPr/>
        </p:nvSpPr>
        <p:spPr>
          <a:xfrm>
            <a:off x="1970468" y="90152"/>
            <a:ext cx="6903076" cy="1313645"/>
          </a:xfrm>
          <a:prstGeom prst="horizontalScroll">
            <a:avLst/>
          </a:prstGeom>
          <a:solidFill>
            <a:srgbClr val="00206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Teacher introduction </a:t>
            </a:r>
            <a:endParaRPr lang="en-US" sz="40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Left Arrow Callout 3"/>
          <p:cNvSpPr/>
          <p:nvPr/>
        </p:nvSpPr>
        <p:spPr>
          <a:xfrm>
            <a:off x="5048518" y="1657106"/>
            <a:ext cx="6877319" cy="5061101"/>
          </a:xfrm>
          <a:prstGeom prst="leftArrowCallout">
            <a:avLst/>
          </a:prstGeom>
          <a:solidFill>
            <a:srgbClr val="00206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Md</a:t>
            </a:r>
            <a:r>
              <a:rPr lang="en-US" sz="32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Abul</a:t>
            </a:r>
            <a:r>
              <a:rPr lang="en-US" sz="32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Kashem</a:t>
            </a:r>
            <a:r>
              <a:rPr lang="en-US" sz="32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r>
              <a:rPr lang="en-US" sz="32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Assistant teacher </a:t>
            </a:r>
          </a:p>
          <a:p>
            <a:pPr algn="ctr"/>
            <a:r>
              <a:rPr lang="en-US" sz="32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Lakeshor</a:t>
            </a:r>
            <a:r>
              <a:rPr lang="en-US" sz="32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dakhil</a:t>
            </a:r>
            <a:r>
              <a:rPr lang="en-US" sz="32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madrasa </a:t>
            </a:r>
          </a:p>
          <a:p>
            <a:pPr algn="ctr"/>
            <a:r>
              <a:rPr lang="en-US" sz="32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Chatak</a:t>
            </a:r>
            <a:r>
              <a:rPr lang="en-US" sz="32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Sunamgonj</a:t>
            </a:r>
            <a:r>
              <a:rPr lang="en-US" sz="32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Mobile</a:t>
            </a:r>
            <a:r>
              <a:rPr lang="en-US" dirty="0" smtClean="0"/>
              <a:t> </a:t>
            </a:r>
            <a:r>
              <a:rPr lang="en-US" sz="3200" dirty="0" smtClean="0">
                <a:solidFill>
                  <a:srgbClr val="FFFF00"/>
                </a:solidFill>
              </a:rPr>
              <a:t>01786498922 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727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redefined Process 1"/>
          <p:cNvSpPr/>
          <p:nvPr/>
        </p:nvSpPr>
        <p:spPr>
          <a:xfrm>
            <a:off x="2125014" y="141668"/>
            <a:ext cx="8126569" cy="1068946"/>
          </a:xfrm>
          <a:prstGeom prst="flowChartPredefinedProces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Let us see some pictures </a:t>
            </a:r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182" y="1282178"/>
            <a:ext cx="11835685" cy="54524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00206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822786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24" y="826857"/>
            <a:ext cx="11809927" cy="581864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Left-Right Arrow 2"/>
          <p:cNvSpPr/>
          <p:nvPr/>
        </p:nvSpPr>
        <p:spPr>
          <a:xfrm>
            <a:off x="1687132" y="0"/>
            <a:ext cx="9478851" cy="708338"/>
          </a:xfrm>
          <a:prstGeom prst="left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What did you see in the picture ? </a:t>
            </a:r>
            <a:endParaRPr lang="en-US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174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24" y="950418"/>
            <a:ext cx="11874321" cy="579858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1">
                <a:lumMod val="75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Rectangular Callout 2"/>
          <p:cNvSpPr/>
          <p:nvPr/>
        </p:nvSpPr>
        <p:spPr>
          <a:xfrm>
            <a:off x="1210614" y="0"/>
            <a:ext cx="9234152" cy="643944"/>
          </a:xfrm>
          <a:prstGeom prst="wedgeRectCallout">
            <a:avLst>
              <a:gd name="adj1" fmla="val -20833"/>
              <a:gd name="adj2" fmla="val 80500"/>
            </a:avLst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What did you see in the picture ? </a:t>
            </a:r>
            <a:endParaRPr lang="en-US" sz="2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0138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19" y="835055"/>
            <a:ext cx="11732653" cy="585351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2382592" y="0"/>
            <a:ext cx="7096259" cy="72121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Was the lion in the net ? </a:t>
            </a:r>
            <a:endParaRPr lang="en-US" sz="32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1446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76" y="1017753"/>
            <a:ext cx="11719775" cy="572704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Rectangle 2"/>
          <p:cNvSpPr/>
          <p:nvPr/>
        </p:nvSpPr>
        <p:spPr>
          <a:xfrm>
            <a:off x="2369713" y="0"/>
            <a:ext cx="7186411" cy="87576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What did mouse do ? </a:t>
            </a:r>
            <a:endParaRPr lang="en-US" sz="36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5194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40" y="1468192"/>
            <a:ext cx="4507605" cy="4971245"/>
          </a:xfrm>
          <a:prstGeom prst="rect">
            <a:avLst/>
          </a:prstGeom>
          <a:ln w="190500" cap="sq">
            <a:solidFill>
              <a:srgbClr val="00206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" name="Right Arrow 2"/>
          <p:cNvSpPr/>
          <p:nvPr/>
        </p:nvSpPr>
        <p:spPr>
          <a:xfrm>
            <a:off x="811369" y="-25757"/>
            <a:ext cx="8293994" cy="1352281"/>
          </a:xfrm>
          <a:prstGeom prst="right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Read loudly </a:t>
            </a:r>
            <a:endParaRPr lang="en-US" sz="32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5125792" y="1493950"/>
            <a:ext cx="6890197" cy="5389808"/>
          </a:xfrm>
          <a:prstGeom prst="horizontalScroll">
            <a:avLst/>
          </a:prstGeom>
          <a:solidFill>
            <a:schemeClr val="accent4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One day, a lion was sleeping in the forest. The lion was big and </a:t>
            </a:r>
            <a:r>
              <a:rPr lang="en-US" sz="28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strong.The</a:t>
            </a:r>
            <a:r>
              <a:rPr lang="en-US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mouse was playing near the lion. </a:t>
            </a:r>
            <a:endParaRPr lang="en-US" sz="2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254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181</Words>
  <Application>Microsoft Office PowerPoint</Application>
  <PresentationFormat>Widescreen</PresentationFormat>
  <Paragraphs>29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NikoshBAN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17</cp:revision>
  <dcterms:created xsi:type="dcterms:W3CDTF">2019-12-09T08:44:50Z</dcterms:created>
  <dcterms:modified xsi:type="dcterms:W3CDTF">2019-12-09T12:44:49Z</dcterms:modified>
</cp:coreProperties>
</file>