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4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9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8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3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7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4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4023C-37B4-4017-B9C3-329A4252872C}" type="datetimeFigureOut">
              <a:rPr lang="en-US" smtClean="0"/>
              <a:t>09-Dec-19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shingle">
            <a:fgClr>
              <a:schemeClr val="accent1"/>
            </a:fgClr>
            <a:bgClr>
              <a:schemeClr val="accent6">
                <a:lumMod val="40000"/>
                <a:lumOff val="60000"/>
              </a:schemeClr>
            </a:bgClr>
          </a:pattFill>
        </p:spPr>
        <p:txBody>
          <a:bodyPr/>
          <a:lstStyle/>
          <a:p>
            <a:r>
              <a:rPr lang="en-US" dirty="0" err="1" smtClean="0"/>
              <a:t>স্বাগতম</a:t>
            </a:r>
            <a:r>
              <a:rPr lang="en-US" dirty="0" smtClean="0"/>
              <a:t> এল৭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57799"/>
          </a:xfrm>
        </p:spPr>
      </p:pic>
    </p:spTree>
    <p:extLst>
      <p:ext uri="{BB962C8B-B14F-4D97-AF65-F5344CB8AC3E}">
        <p14:creationId xmlns:p14="http://schemas.microsoft.com/office/powerpoint/2010/main" val="38145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sphere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en-US" sz="10700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943600"/>
          </a:xfrm>
        </p:spPr>
      </p:pic>
    </p:spTree>
    <p:extLst>
      <p:ext uri="{BB962C8B-B14F-4D97-AF65-F5344CB8AC3E}">
        <p14:creationId xmlns:p14="http://schemas.microsoft.com/office/powerpoint/2010/main" val="41310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dkDnDiag">
            <a:fgClr>
              <a:schemeClr val="accent1"/>
            </a:fgClr>
            <a:bgClr>
              <a:schemeClr val="accent6">
                <a:lumMod val="20000"/>
                <a:lumOff val="80000"/>
              </a:schemeClr>
            </a:bgClr>
          </a:pattFill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5257800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মোঃমাসুম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</a:p>
          <a:p>
            <a:r>
              <a:rPr lang="en-US" dirty="0" err="1" smtClean="0"/>
              <a:t>প্রভাষক</a:t>
            </a:r>
            <a:r>
              <a:rPr lang="en-US" dirty="0" smtClean="0"/>
              <a:t> (</a:t>
            </a:r>
            <a:r>
              <a:rPr lang="en-US" dirty="0" err="1" smtClean="0"/>
              <a:t>অর্থনীতি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বোনারপাড়া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কলেজ,সাঘাটা,গাইবান্ধা</a:t>
            </a:r>
            <a:r>
              <a:rPr lang="en-US" dirty="0" smtClean="0"/>
              <a:t>। ফোনঃ০১৭৪২৩৩৪৫৫৬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00200"/>
            <a:ext cx="4572000" cy="5257800"/>
          </a:xfrm>
        </p:spPr>
      </p:pic>
    </p:spTree>
    <p:extLst>
      <p:ext uri="{BB962C8B-B14F-4D97-AF65-F5344CB8AC3E}">
        <p14:creationId xmlns:p14="http://schemas.microsoft.com/office/powerpoint/2010/main" val="156811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dashHorz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নিরাপদ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800600" cy="5715000"/>
          </a:xfr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ভোক্তা</a:t>
            </a:r>
            <a:r>
              <a:rPr lang="en-US" dirty="0" smtClean="0"/>
              <a:t> </a:t>
            </a:r>
            <a:r>
              <a:rPr lang="en-US" dirty="0" err="1" smtClean="0"/>
              <a:t>নিয়ম</a:t>
            </a:r>
            <a:r>
              <a:rPr lang="en-US" dirty="0" smtClean="0"/>
              <a:t> </a:t>
            </a:r>
            <a:r>
              <a:rPr lang="en-US" dirty="0" err="1" smtClean="0"/>
              <a:t>অনুযায়ী</a:t>
            </a:r>
            <a:r>
              <a:rPr lang="en-US" dirty="0" smtClean="0"/>
              <a:t> </a:t>
            </a:r>
            <a:r>
              <a:rPr lang="en-US" dirty="0" err="1" smtClean="0"/>
              <a:t>ভোগ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স্বাথ্যের</a:t>
            </a:r>
            <a:r>
              <a:rPr lang="en-US" dirty="0" smtClean="0"/>
              <a:t> </a:t>
            </a:r>
            <a:r>
              <a:rPr lang="en-US" dirty="0" err="1" smtClean="0"/>
              <a:t>ক্ষতি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না,তাকে</a:t>
            </a:r>
            <a:r>
              <a:rPr lang="en-US" dirty="0" smtClean="0"/>
              <a:t> </a:t>
            </a:r>
            <a:r>
              <a:rPr lang="en-US" dirty="0" err="1" smtClean="0"/>
              <a:t>নিরাপদ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43000"/>
            <a:ext cx="4495800" cy="5715000"/>
          </a:xfrm>
        </p:spPr>
      </p:pic>
    </p:spTree>
    <p:extLst>
      <p:ext uri="{BB962C8B-B14F-4D97-AF65-F5344CB8AC3E}">
        <p14:creationId xmlns:p14="http://schemas.microsoft.com/office/powerpoint/2010/main" val="198074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dot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নিরাপদ</a:t>
            </a:r>
            <a:r>
              <a:rPr lang="en-US" dirty="0" smtClean="0"/>
              <a:t> </a:t>
            </a:r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স্বাস্থ্য</a:t>
            </a:r>
            <a:r>
              <a:rPr lang="en-US" dirty="0" smtClean="0"/>
              <a:t> </a:t>
            </a:r>
            <a:r>
              <a:rPr lang="en-US" dirty="0" err="1" smtClean="0"/>
              <a:t>সম্মত</a:t>
            </a:r>
            <a:r>
              <a:rPr lang="en-US" dirty="0" smtClean="0"/>
              <a:t> </a:t>
            </a:r>
            <a:r>
              <a:rPr lang="en-US" dirty="0" err="1" smtClean="0"/>
              <a:t>উপায়ে</a:t>
            </a:r>
            <a:r>
              <a:rPr lang="en-US" dirty="0" smtClean="0"/>
              <a:t> </a:t>
            </a:r>
            <a:r>
              <a:rPr lang="en-US" dirty="0" err="1" smtClean="0"/>
              <a:t>সংরক্ষণ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২। </a:t>
            </a:r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বিক্রিয়া</a:t>
            </a:r>
            <a:r>
              <a:rPr lang="en-US" dirty="0" smtClean="0"/>
              <a:t> </a:t>
            </a:r>
            <a:r>
              <a:rPr lang="en-US" dirty="0" err="1" smtClean="0"/>
              <a:t>রোধ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অবিকৃত</a:t>
            </a:r>
            <a:r>
              <a:rPr lang="en-US" dirty="0" smtClean="0"/>
              <a:t> </a:t>
            </a:r>
            <a:r>
              <a:rPr lang="en-US" dirty="0" err="1" smtClean="0"/>
              <a:t>রাখতে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৩। </a:t>
            </a:r>
            <a:r>
              <a:rPr lang="en-US" dirty="0" err="1" smtClean="0"/>
              <a:t>সংরক্ষিত</a:t>
            </a:r>
            <a:r>
              <a:rPr lang="en-US" dirty="0" smtClean="0"/>
              <a:t> </a:t>
            </a:r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পুষ্টিমান</a:t>
            </a:r>
            <a:r>
              <a:rPr lang="en-US" dirty="0" smtClean="0"/>
              <a:t> </a:t>
            </a:r>
            <a:r>
              <a:rPr lang="en-US" dirty="0" err="1" smtClean="0"/>
              <a:t>ঠিক</a:t>
            </a:r>
            <a:r>
              <a:rPr lang="en-US" dirty="0" smtClean="0"/>
              <a:t> </a:t>
            </a:r>
            <a:r>
              <a:rPr lang="en-US" dirty="0" err="1" smtClean="0"/>
              <a:t>রাখতে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৪। </a:t>
            </a:r>
            <a:r>
              <a:rPr lang="en-US" dirty="0" err="1" smtClean="0"/>
              <a:t>বিশ্ব</a:t>
            </a:r>
            <a:r>
              <a:rPr lang="en-US" dirty="0" smtClean="0"/>
              <a:t> </a:t>
            </a:r>
            <a:r>
              <a:rPr lang="en-US" dirty="0" err="1" smtClean="0"/>
              <a:t>স্বাস্থ্য</a:t>
            </a:r>
            <a:r>
              <a:rPr lang="en-US" dirty="0" smtClean="0"/>
              <a:t> </a:t>
            </a:r>
            <a:r>
              <a:rPr lang="en-US" dirty="0" err="1" smtClean="0"/>
              <a:t>রক্ষায়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৫। </a:t>
            </a:r>
            <a:r>
              <a:rPr lang="en-US" dirty="0" err="1" smtClean="0"/>
              <a:t>দূর্যোগ</a:t>
            </a:r>
            <a:r>
              <a:rPr lang="en-US" dirty="0" smtClean="0"/>
              <a:t> ও </a:t>
            </a:r>
            <a:r>
              <a:rPr lang="en-US" dirty="0" err="1" smtClean="0"/>
              <a:t>দুর্ভিক্ষে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সরবরাহ</a:t>
            </a:r>
            <a:r>
              <a:rPr lang="en-US" dirty="0" smtClean="0"/>
              <a:t> </a:t>
            </a:r>
            <a:r>
              <a:rPr lang="en-US" dirty="0" err="1" smtClean="0"/>
              <a:t>ঠিক</a:t>
            </a:r>
            <a:r>
              <a:rPr lang="en-US" dirty="0" smtClean="0"/>
              <a:t> </a:t>
            </a:r>
            <a:r>
              <a:rPr lang="en-US" dirty="0" err="1" smtClean="0"/>
              <a:t>রাখতে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নিরাপদ</a:t>
            </a:r>
            <a:r>
              <a:rPr lang="en-US" dirty="0" smtClean="0"/>
              <a:t> </a:t>
            </a:r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lgConfetti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৬। </a:t>
            </a:r>
            <a:r>
              <a:rPr lang="en-US" dirty="0" err="1" smtClean="0"/>
              <a:t>সারা</a:t>
            </a:r>
            <a:r>
              <a:rPr lang="en-US" dirty="0" smtClean="0"/>
              <a:t>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মৌসুমে</a:t>
            </a:r>
            <a:r>
              <a:rPr lang="en-US" dirty="0" smtClean="0"/>
              <a:t> </a:t>
            </a:r>
            <a:r>
              <a:rPr lang="en-US" dirty="0" err="1" smtClean="0"/>
              <a:t>খাদ্যকে</a:t>
            </a:r>
            <a:r>
              <a:rPr lang="en-US" dirty="0" smtClean="0"/>
              <a:t> </a:t>
            </a:r>
            <a:r>
              <a:rPr lang="en-US" dirty="0" err="1" smtClean="0"/>
              <a:t>সহজলভ্য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৭। </a:t>
            </a:r>
            <a:r>
              <a:rPr lang="en-US" dirty="0" err="1" smtClean="0"/>
              <a:t>অর্থনৈতিক</a:t>
            </a:r>
            <a:r>
              <a:rPr lang="en-US" dirty="0" smtClean="0"/>
              <a:t> </a:t>
            </a:r>
            <a:r>
              <a:rPr lang="en-US" dirty="0" err="1" smtClean="0"/>
              <a:t>বিবেচনায়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স্থিতিশীল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৮। </a:t>
            </a:r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প্রাপত্যা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৯। </a:t>
            </a:r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আর্দ্রতা</a:t>
            </a:r>
            <a:r>
              <a:rPr lang="en-US" dirty="0" smtClean="0"/>
              <a:t> </a:t>
            </a:r>
            <a:r>
              <a:rPr lang="en-US" dirty="0" err="1" smtClean="0"/>
              <a:t>বজায়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ভেজাল</a:t>
            </a:r>
            <a:r>
              <a:rPr lang="en-US" dirty="0" smtClean="0"/>
              <a:t> </a:t>
            </a:r>
            <a:r>
              <a:rPr lang="en-US" dirty="0" err="1" smtClean="0"/>
              <a:t>মুক্তকরণ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ভেজাল</a:t>
            </a:r>
            <a:r>
              <a:rPr lang="en-US" dirty="0" smtClean="0"/>
              <a:t> </a:t>
            </a:r>
            <a:r>
              <a:rPr lang="en-US" dirty="0" err="1" smtClean="0"/>
              <a:t>খাদ্যঃ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মিশানো,দীর্ঘদিন</a:t>
            </a:r>
            <a:r>
              <a:rPr lang="en-US" dirty="0" smtClean="0"/>
              <a:t> </a:t>
            </a:r>
            <a:r>
              <a:rPr lang="en-US" dirty="0" err="1" smtClean="0"/>
              <a:t>ব্যবহারের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দ্রব্য</a:t>
            </a:r>
            <a:r>
              <a:rPr lang="en-US" dirty="0" smtClean="0"/>
              <a:t> </a:t>
            </a:r>
            <a:r>
              <a:rPr lang="en-US" dirty="0" err="1" smtClean="0"/>
              <a:t>ব্যবহার,খাদ্যের</a:t>
            </a:r>
            <a:r>
              <a:rPr lang="en-US" dirty="0" smtClean="0"/>
              <a:t> </a:t>
            </a:r>
            <a:r>
              <a:rPr lang="en-US" dirty="0" err="1" smtClean="0"/>
              <a:t>সৌন্দর্য</a:t>
            </a:r>
            <a:r>
              <a:rPr lang="en-US" dirty="0" smtClean="0"/>
              <a:t>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রঙ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যুক্ত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ভেজাল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1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ভেজাল</a:t>
            </a:r>
            <a:r>
              <a:rPr lang="en-US" dirty="0" smtClean="0"/>
              <a:t> </a:t>
            </a:r>
            <a:r>
              <a:rPr lang="en-US" dirty="0" err="1" smtClean="0"/>
              <a:t>মুক্তকরণ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narVert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মৌলিক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সমূহঃ-কার্বোহাইড্রেড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শর্করা,প্রোটিন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আমিষ,ফ্যাট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তেল</a:t>
            </a:r>
            <a:r>
              <a:rPr lang="en-US" dirty="0" smtClean="0"/>
              <a:t> </a:t>
            </a:r>
            <a:r>
              <a:rPr lang="en-US" dirty="0" err="1" smtClean="0"/>
              <a:t>জাতীয়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খাবার,খনিজ</a:t>
            </a:r>
            <a:r>
              <a:rPr lang="en-US" dirty="0" smtClean="0"/>
              <a:t> ও </a:t>
            </a:r>
            <a:r>
              <a:rPr lang="en-US" dirty="0" err="1" smtClean="0"/>
              <a:t>পানি</a:t>
            </a:r>
            <a:r>
              <a:rPr lang="en-US" dirty="0" smtClean="0"/>
              <a:t> 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8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6" y="0"/>
            <a:ext cx="9144000" cy="1143000"/>
          </a:xfr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ভেজালে</a:t>
            </a:r>
            <a:r>
              <a:rPr lang="en-US" dirty="0" smtClean="0"/>
              <a:t> </a:t>
            </a:r>
            <a:r>
              <a:rPr lang="en-US" dirty="0" err="1" smtClean="0"/>
              <a:t>বাংলাদেশ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diagBrick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বর্তমানে</a:t>
            </a:r>
            <a:r>
              <a:rPr lang="en-US" dirty="0" smtClean="0"/>
              <a:t> </a:t>
            </a:r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বিশাল</a:t>
            </a:r>
            <a:r>
              <a:rPr lang="en-US" dirty="0" smtClean="0"/>
              <a:t> </a:t>
            </a:r>
            <a:r>
              <a:rPr lang="en-US" dirty="0" err="1" smtClean="0"/>
              <a:t>জনসংখ্যার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চাহিদার</a:t>
            </a:r>
            <a:r>
              <a:rPr lang="en-US" dirty="0" smtClean="0"/>
              <a:t> </a:t>
            </a:r>
            <a:r>
              <a:rPr lang="en-US" dirty="0" err="1" smtClean="0"/>
              <a:t>তুলনায়</a:t>
            </a:r>
            <a:r>
              <a:rPr lang="en-US" dirty="0" smtClean="0"/>
              <a:t> </a:t>
            </a:r>
            <a:r>
              <a:rPr lang="en-US" dirty="0" err="1" smtClean="0"/>
              <a:t>যোগান</a:t>
            </a:r>
            <a:r>
              <a:rPr lang="en-US" dirty="0" smtClean="0"/>
              <a:t> </a:t>
            </a:r>
            <a:r>
              <a:rPr lang="en-US" dirty="0" err="1" smtClean="0"/>
              <a:t>অপ্রতুল।তাছাড়া</a:t>
            </a:r>
            <a:r>
              <a:rPr lang="en-US" dirty="0" smtClean="0"/>
              <a:t> </a:t>
            </a:r>
            <a:r>
              <a:rPr lang="en-US" dirty="0" err="1" smtClean="0"/>
              <a:t>বিগত</a:t>
            </a:r>
            <a:r>
              <a:rPr lang="en-US" dirty="0" smtClean="0"/>
              <a:t> </a:t>
            </a:r>
            <a:r>
              <a:rPr lang="en-US" dirty="0" err="1" smtClean="0"/>
              <a:t>কয়েক</a:t>
            </a:r>
            <a:r>
              <a:rPr lang="en-US" dirty="0" smtClean="0"/>
              <a:t>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খাদ্যের</a:t>
            </a:r>
            <a:r>
              <a:rPr lang="en-US" dirty="0" smtClean="0"/>
              <a:t>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r>
              <a:rPr lang="en-US" dirty="0" err="1" smtClean="0"/>
              <a:t>বেড়েই</a:t>
            </a:r>
            <a:r>
              <a:rPr lang="en-US" dirty="0" smtClean="0"/>
              <a:t> </a:t>
            </a:r>
            <a:r>
              <a:rPr lang="en-US" dirty="0" err="1" smtClean="0"/>
              <a:t>চলেছে।এর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সংযুক্ত</a:t>
            </a:r>
            <a:r>
              <a:rPr lang="en-US" dirty="0" smtClean="0"/>
              <a:t> </a:t>
            </a:r>
            <a:r>
              <a:rPr lang="en-US" dirty="0" err="1" smtClean="0"/>
              <a:t>স্থানান্তরের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ও </a:t>
            </a:r>
            <a:r>
              <a:rPr lang="en-US" dirty="0" err="1" smtClean="0"/>
              <a:t>পরিবহনে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। এ </a:t>
            </a:r>
            <a:r>
              <a:rPr lang="en-US" dirty="0" err="1" smtClean="0"/>
              <a:t>পরিস্থিতিতে</a:t>
            </a:r>
            <a:r>
              <a:rPr lang="en-US" dirty="0" smtClean="0"/>
              <a:t> </a:t>
            </a:r>
            <a:r>
              <a:rPr lang="en-US" dirty="0" err="1" smtClean="0"/>
              <a:t>ভেজাল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উৎপাদন,বিক্রয়</a:t>
            </a:r>
            <a:r>
              <a:rPr lang="en-US" dirty="0" smtClean="0"/>
              <a:t> ও </a:t>
            </a:r>
            <a:r>
              <a:rPr lang="en-US" dirty="0" err="1" smtClean="0"/>
              <a:t>পরিবেশন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জনক</a:t>
            </a:r>
            <a:r>
              <a:rPr lang="en-US" dirty="0" smtClean="0"/>
              <a:t> </a:t>
            </a: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পরিনিত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7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pct50">
            <a:fgClr>
              <a:schemeClr val="accent1"/>
            </a:fgClr>
            <a:bgClr>
              <a:schemeClr val="bg2">
                <a:lumMod val="90000"/>
              </a:schemeClr>
            </a:bgClr>
          </a:pattFill>
        </p:spPr>
        <p:txBody>
          <a:bodyPr>
            <a:normAutofit/>
          </a:bodyPr>
          <a:lstStyle/>
          <a:p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ভেজালমক্তকরণে</a:t>
            </a:r>
            <a:r>
              <a:rPr lang="en-US" dirty="0" smtClean="0"/>
              <a:t> </a:t>
            </a:r>
            <a:r>
              <a:rPr lang="en-US" dirty="0" err="1" smtClean="0"/>
              <a:t>করণীয়সমূহঃ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attFill prst="wdDnDiag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7030A0"/>
                </a:solidFill>
              </a:rPr>
              <a:t>সরকার</a:t>
            </a:r>
            <a:r>
              <a:rPr lang="en-US" dirty="0" smtClean="0">
                <a:solidFill>
                  <a:srgbClr val="7030A0"/>
                </a:solidFill>
              </a:rPr>
              <a:t> ও </a:t>
            </a:r>
            <a:r>
              <a:rPr lang="en-US" dirty="0" err="1" smtClean="0">
                <a:solidFill>
                  <a:srgbClr val="7030A0"/>
                </a:solidFill>
              </a:rPr>
              <a:t>জনগণকে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নিজ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নিজ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অবস্থান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থেকে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বিরুদ্ধে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কাজ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যেতে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হবে।আইন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প্রনয়ন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হবে</a:t>
            </a:r>
            <a:r>
              <a:rPr lang="en-US" dirty="0" smtClean="0">
                <a:solidFill>
                  <a:srgbClr val="7030A0"/>
                </a:solidFill>
              </a:rPr>
              <a:t> । </a:t>
            </a:r>
            <a:r>
              <a:rPr lang="en-US" dirty="0" err="1" smtClean="0">
                <a:solidFill>
                  <a:srgbClr val="7030A0"/>
                </a:solidFill>
              </a:rPr>
              <a:t>জনগণকে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সচেতন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হবে</a:t>
            </a:r>
            <a:r>
              <a:rPr lang="en-US" dirty="0" smtClean="0">
                <a:solidFill>
                  <a:srgbClr val="7030A0"/>
                </a:solidFill>
              </a:rPr>
              <a:t>।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5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 এল৭ </vt:lpstr>
      <vt:lpstr>শিক্ষক পরিচিতি </vt:lpstr>
      <vt:lpstr>নিরাপদ খাদ্য</vt:lpstr>
      <vt:lpstr>নিরাপদ খাদ্যের গুরুত্ব </vt:lpstr>
      <vt:lpstr>নিরাপদ খাদ্যের গুরুত্ব  </vt:lpstr>
      <vt:lpstr>খাদ্য ভেজাল মুক্তকরণ </vt:lpstr>
      <vt:lpstr>খাদ্য ভেজাল মুক্তকরণ </vt:lpstr>
      <vt:lpstr>খাদ্য ভেজালে বাংলাদেশ  </vt:lpstr>
      <vt:lpstr>বাংলাদেশে খাদ্য ভেজালমক্তকরণে করণীয়সমূহঃ- </vt:lpstr>
      <vt:lpstr>ধন্যবাদ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এল৭ </dc:title>
  <dc:creator>personal</dc:creator>
  <cp:lastModifiedBy>personal</cp:lastModifiedBy>
  <cp:revision>30</cp:revision>
  <dcterms:created xsi:type="dcterms:W3CDTF">2019-12-09T00:52:58Z</dcterms:created>
  <dcterms:modified xsi:type="dcterms:W3CDTF">2019-12-09T03:45:53Z</dcterms:modified>
</cp:coreProperties>
</file>