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9" r:id="rId6"/>
    <p:sldId id="261" r:id="rId7"/>
    <p:sldId id="262" r:id="rId8"/>
    <p:sldId id="263" r:id="rId9"/>
    <p:sldId id="264" r:id="rId10"/>
    <p:sldId id="270" r:id="rId11"/>
    <p:sldId id="271" r:id="rId12"/>
    <p:sldId id="272" r:id="rId13"/>
    <p:sldId id="273" r:id="rId14"/>
    <p:sldId id="274" r:id="rId15"/>
    <p:sldId id="265" r:id="rId16"/>
    <p:sldId id="266" r:id="rId17"/>
    <p:sldId id="267" r:id="rId18"/>
    <p:sldId id="268" r:id="rId19"/>
    <p:sldId id="27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99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50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23132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1756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53992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36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399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377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878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14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214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86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58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0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61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36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760DA-6B11-4236-8469-CB70A405D419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152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f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184856" y="579550"/>
            <a:ext cx="7856114" cy="5885644"/>
            <a:chOff x="1184856" y="579550"/>
            <a:chExt cx="7856114" cy="5885644"/>
          </a:xfrm>
        </p:grpSpPr>
        <p:sp>
          <p:nvSpPr>
            <p:cNvPr id="2" name="TextBox 1"/>
            <p:cNvSpPr txBox="1"/>
            <p:nvPr/>
          </p:nvSpPr>
          <p:spPr>
            <a:xfrm>
              <a:off x="1184856" y="579550"/>
              <a:ext cx="7856113" cy="76944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মাল্টিমিডিয়া</a:t>
              </a:r>
              <a:r>
                <a:rPr lang="en-US" sz="4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4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ক্লাসে</a:t>
              </a:r>
              <a:r>
                <a:rPr lang="en-US" sz="4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4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সবাইকে</a:t>
              </a:r>
              <a:r>
                <a:rPr lang="en-US" sz="4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4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স্বাগতম</a:t>
              </a:r>
              <a:r>
                <a:rPr lang="en-US" sz="4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endParaRPr lang="en-US" sz="44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4856" y="1348991"/>
              <a:ext cx="7856114" cy="51162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0152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1527" y="386366"/>
            <a:ext cx="59500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মেমরি ও স্টোরেজ ডিভাইস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5764" y="2987899"/>
            <a:ext cx="87189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কম্পিঊটারের খুব গুরুতবপূর্ণ অংশ হচ্ছে মেমরি , যেখানে তথ্য ঊপাত্তগুলো জমা করে রাখা হয় । আর সেখান থেকেই প্রসেসর তথ্য ঊপাত্ত নিয়ে তার ওপর কাজ করে 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84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466" y="489397"/>
            <a:ext cx="2857500" cy="174347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0729" y="546950"/>
            <a:ext cx="2705100" cy="16859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98" y="3914775"/>
            <a:ext cx="2133600" cy="21431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7854" y="3914775"/>
            <a:ext cx="2847975" cy="1600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46598" y="2511380"/>
            <a:ext cx="1680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র‍্যাম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95493" y="2232875"/>
            <a:ext cx="2266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প্যানড্রাইভ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46598" y="6336406"/>
            <a:ext cx="230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সিডি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34783" y="5962918"/>
            <a:ext cx="1388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মেমরি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69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984" y="275689"/>
            <a:ext cx="6439436" cy="491100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00777" y="5512158"/>
            <a:ext cx="38379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হার্ডডিস্ক 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207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68192" y="553792"/>
            <a:ext cx="6529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হার্ডওয়্যার  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88265" y="3052294"/>
            <a:ext cx="79076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কম্পিঊটারের যেসকল যন্ত্র বা যন্ত্রাংশ গুলো হাতে স্পর্শ করা যায় সেগুলোই হচ্ছে হার্ডওয়্যার । ইনপুট, আঊটপুট, মেমরি এবং প্রসেসর এর সবই হচ্ছে হার্ডওয়্যার 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43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41679" y="759854"/>
            <a:ext cx="652958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সফটওয়ার 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4248" y="5164428"/>
            <a:ext cx="72250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সফটওয়ার হচ্ছে কম্পিঊটারের প্রাণ। কম্পিঊটারকে কার্যোপযোগী করার জন্য সফটওয়ার ব্যবহার করা হয়।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437" y="2506489"/>
            <a:ext cx="2266950" cy="20193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473" y="2751528"/>
            <a:ext cx="2895600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17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02675" y="927278"/>
            <a:ext cx="34772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21227" y="3387143"/>
            <a:ext cx="60401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কম্পিঊটার কি কি ধরনের  হতে পারে লিখ ।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72058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03808" y="785246"/>
            <a:ext cx="47136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দলগত কাজ 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0163" y="3168203"/>
            <a:ext cx="79205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ইনপুট ও আঊটপুট ডিভাইসের কাজ গুলো লিখ 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724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0778" y="412123"/>
            <a:ext cx="38894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64407" y="4005329"/>
            <a:ext cx="683868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 হার্ডওয়্যার কি ?</a:t>
            </a:r>
          </a:p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 সফটওয়ার কি ?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142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9713" y="682579"/>
            <a:ext cx="481344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বাড়ির কাজ 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7364" y="2279425"/>
            <a:ext cx="3277607" cy="23499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878167" y="5424031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তথ্য ও যোগাযোগ প্রযুক্তিতে যেসব যন্ত্রপাতি ব্যবহৃত হয় সেগুলোর একটি তালিকা তৈরী করে  নিয়ে এ সো ।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69713" y="721768"/>
            <a:ext cx="481344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বাড়ির কাজ 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430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37881" y="489399"/>
            <a:ext cx="8268237" cy="6138558"/>
            <a:chOff x="965915" y="1004552"/>
            <a:chExt cx="8391302" cy="8752338"/>
          </a:xfrm>
        </p:grpSpPr>
        <p:sp>
          <p:nvSpPr>
            <p:cNvPr id="2" name="TextBox 1"/>
            <p:cNvSpPr txBox="1"/>
            <p:nvPr/>
          </p:nvSpPr>
          <p:spPr>
            <a:xfrm>
              <a:off x="965915" y="1004552"/>
              <a:ext cx="8391302" cy="156966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9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ধন্যবাদ</a:t>
              </a:r>
              <a:endParaRPr lang="en-US" sz="96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5916" y="2574212"/>
              <a:ext cx="8391301" cy="71826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80088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35" y="309450"/>
            <a:ext cx="1870091" cy="2243972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0" y="2897747"/>
            <a:ext cx="4572000" cy="3986011"/>
            <a:chOff x="0" y="2871989"/>
            <a:chExt cx="4572000" cy="3986011"/>
          </a:xfrm>
        </p:grpSpPr>
        <p:sp>
          <p:nvSpPr>
            <p:cNvPr id="4" name="Content Placeholder 2"/>
            <p:cNvSpPr txBox="1">
              <a:spLocks/>
            </p:cNvSpPr>
            <p:nvPr/>
          </p:nvSpPr>
          <p:spPr>
            <a:xfrm>
              <a:off x="0" y="3579371"/>
              <a:ext cx="4545169" cy="327862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bn-IN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নামঃসালমা আক্তার</a:t>
              </a:r>
            </a:p>
            <a:p>
              <a:r>
                <a:rPr lang="bn-IN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সহকারী শিক্ষক </a:t>
              </a:r>
              <a:r>
                <a:rPr lang="en-US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(</a:t>
              </a:r>
              <a:r>
                <a:rPr lang="en-US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আইসিটি</a:t>
              </a:r>
              <a:r>
                <a:rPr lang="en-US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)</a:t>
              </a:r>
              <a:endParaRPr lang="bn-IN" dirty="0" smtClean="0">
                <a:latin typeface="NikoshBAN" panose="02000000000000000000" pitchFamily="2" charset="0"/>
                <a:cs typeface="NikoshBAN" panose="02000000000000000000" pitchFamily="2" charset="0"/>
              </a:endParaRPr>
            </a:p>
            <a:p>
              <a:r>
                <a:rPr lang="bn-IN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মিরদী ফাযিল মাদ্রাসা </a:t>
              </a:r>
              <a:endParaRPr lang="en-US" dirty="0" smtClean="0">
                <a:latin typeface="NikoshBAN" panose="02000000000000000000" pitchFamily="2" charset="0"/>
                <a:cs typeface="NikoshBAN" panose="02000000000000000000" pitchFamily="2" charset="0"/>
              </a:endParaRPr>
            </a:p>
            <a:p>
              <a:r>
                <a:rPr lang="en-US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মোবাইল</a:t>
              </a:r>
              <a:r>
                <a:rPr lang="en-US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নং</a:t>
              </a:r>
              <a:r>
                <a:rPr lang="en-US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– ০১৭৬৭৬১৯৪৫৮</a:t>
              </a:r>
            </a:p>
            <a:p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Email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 </a:t>
              </a: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salmaakther19880000@gmail.com</a:t>
              </a:r>
              <a:endParaRPr lang="en-US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2871989"/>
              <a:ext cx="4572000" cy="719758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bn-IN" sz="4000" dirty="0">
                  <a:solidFill>
                    <a:schemeClr val="accent5">
                      <a:lumMod val="75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শিক্ষক পরিচিতি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821251" y="2844224"/>
            <a:ext cx="3721995" cy="4013776"/>
            <a:chOff x="5821251" y="2844224"/>
            <a:chExt cx="3721995" cy="4013776"/>
          </a:xfrm>
        </p:grpSpPr>
        <p:sp>
          <p:nvSpPr>
            <p:cNvPr id="3" name="Content Placeholder 3"/>
            <p:cNvSpPr txBox="1">
              <a:spLocks/>
            </p:cNvSpPr>
            <p:nvPr/>
          </p:nvSpPr>
          <p:spPr>
            <a:xfrm>
              <a:off x="5821251" y="3579371"/>
              <a:ext cx="3721994" cy="327862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36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ষষ্ঠ</a:t>
              </a:r>
              <a:r>
                <a:rPr lang="en-US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 </a:t>
              </a:r>
              <a:r>
                <a:rPr lang="en-US" sz="36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শ্রেণী</a:t>
              </a:r>
              <a:endParaRPr lang="bn-IN" sz="36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  <a:p>
              <a:r>
                <a:rPr lang="bn-IN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২য় অধ্যায়</a:t>
              </a:r>
            </a:p>
            <a:p>
              <a:r>
                <a:rPr lang="en-US" sz="36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বিষয়ঃ</a:t>
              </a:r>
              <a:r>
                <a:rPr lang="en-US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36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আইসিটি</a:t>
              </a:r>
              <a:endParaRPr lang="en-US" sz="3600" dirty="0" smtClean="0">
                <a:latin typeface="NikoshBAN" panose="02000000000000000000" pitchFamily="2" charset="0"/>
                <a:cs typeface="NikoshBAN" panose="02000000000000000000" pitchFamily="2" charset="0"/>
              </a:endParaRPr>
            </a:p>
            <a:p>
              <a:r>
                <a:rPr lang="en-US" sz="36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সময়ঃ</a:t>
              </a:r>
              <a:r>
                <a:rPr lang="en-US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৫০ </a:t>
              </a:r>
              <a:r>
                <a:rPr lang="en-US" sz="36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মিনিট</a:t>
              </a:r>
              <a:r>
                <a:rPr lang="en-US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5821251" y="2844224"/>
              <a:ext cx="3721995" cy="76944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US" sz="4000" dirty="0" err="1">
                  <a:solidFill>
                    <a:schemeClr val="accent5">
                      <a:lumMod val="75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পাঠ</a:t>
              </a:r>
              <a:r>
                <a:rPr lang="en-US" sz="4000" dirty="0">
                  <a:solidFill>
                    <a:schemeClr val="accent5">
                      <a:lumMod val="75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400" dirty="0" err="1">
                  <a:solidFill>
                    <a:schemeClr val="accent5">
                      <a:lumMod val="75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প</a:t>
              </a:r>
              <a:r>
                <a:rPr lang="en-US" sz="4000" dirty="0" err="1">
                  <a:solidFill>
                    <a:schemeClr val="accent5">
                      <a:lumMod val="75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রিচিতি</a:t>
              </a:r>
              <a:r>
                <a:rPr lang="en-US" sz="4000" dirty="0">
                  <a:solidFill>
                    <a:schemeClr val="accent5">
                      <a:lumMod val="75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</a:p>
          </p:txBody>
        </p:sp>
      </p:grpSp>
      <p:sp>
        <p:nvSpPr>
          <p:cNvPr id="9" name="Rectangle 8"/>
          <p:cNvSpPr/>
          <p:nvPr/>
        </p:nvSpPr>
        <p:spPr>
          <a:xfrm>
            <a:off x="3206839" y="600439"/>
            <a:ext cx="4069724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4800" dirty="0" err="1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81722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521" y="627680"/>
            <a:ext cx="8125630" cy="5528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810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7893" y="1841679"/>
            <a:ext cx="6323527" cy="1133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29" y="1197735"/>
            <a:ext cx="9755605" cy="4301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0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2653048"/>
            <a:ext cx="64651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তথ্য ও যোগাযোগ প্রযুক্তি সংশ্লিট যন্ত্রপাতি 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771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2282" y="1171977"/>
            <a:ext cx="75856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…</a:t>
            </a:r>
          </a:p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কম্পিঊটার  কিভাবে কাজ করে তা বর্ণনা করতে পারবে ।</a:t>
            </a:r>
          </a:p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তথ্য ও যোগাযোগ প্রযুক্তিতে যেসব যন্ত্রপাতি ব্যবহার হয় সেগুলো  চিহ্নিত করতে পারবে। </a:t>
            </a:r>
          </a:p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৩। হার্ডওয়্যার ও সফটওয়্যার কী তা ব্যাখ্যা করতে পারবে ।</a:t>
            </a:r>
          </a:p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৪ ।  তথ্য ও যোগাযোগ প্রযুক্তিতে যেসব যন্ত্রপাতি ব্যবহৃত হয় তার কাজ ব্যাখ্যা করতে পারবে । </a:t>
            </a:r>
          </a:p>
        </p:txBody>
      </p:sp>
    </p:spTree>
    <p:extLst>
      <p:ext uri="{BB962C8B-B14F-4D97-AF65-F5344CB8AC3E}">
        <p14:creationId xmlns:p14="http://schemas.microsoft.com/office/powerpoint/2010/main" val="226272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10" y="552688"/>
            <a:ext cx="9521166" cy="5331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980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52292" y="150698"/>
            <a:ext cx="45462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ইনপুট ডিভাইস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48496" y="5241702"/>
            <a:ext cx="7122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যে যন্ত্র বা যন্ত্রাংশের সাহায্যে কম্পিঊটারে তথ্য ইনপুট দেওয়া হয় তাকে ইনপুট ডিভাইস বলে </a:t>
            </a: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533" y="1325064"/>
            <a:ext cx="5628198" cy="338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719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5775" y="231820"/>
            <a:ext cx="43273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আঊটপুট ডিভাইস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8041" y="1700011"/>
            <a:ext cx="79977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ইনপুট ডিভাইস হতে প্রেরিত ডাটা প্রসেসরের মাধ্যমে প্রকিয়াকরণ করে  ফলাফল আঊটপুটের মাধ্যমে প্রকাশ করে । বহুল ব্যবহৃত আঊটপুট ডিভাইস হলো মনিটর 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839" y="3818717"/>
            <a:ext cx="3121113" cy="2499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65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272</TotalTime>
  <Words>272</Words>
  <Application>Microsoft Office PowerPoint</Application>
  <PresentationFormat>Widescreen</PresentationFormat>
  <Paragraphs>45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NikoshBAN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Success</dc:creator>
  <cp:lastModifiedBy>Success</cp:lastModifiedBy>
  <cp:revision>44</cp:revision>
  <dcterms:created xsi:type="dcterms:W3CDTF">2019-11-25T15:27:46Z</dcterms:created>
  <dcterms:modified xsi:type="dcterms:W3CDTF">2019-12-08T16:42:48Z</dcterms:modified>
</cp:coreProperties>
</file>