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8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8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5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3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9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5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751F-9DB8-400F-97F7-A809A2CAE1D7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3AA7-EAD7-476A-B769-62A0BBB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5312"/>
            <a:ext cx="12192001" cy="7186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0152"/>
            <a:ext cx="121920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1545465" y="2476500"/>
            <a:ext cx="9350062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2">
              <a:buFont typeface="Wingdings" pitchFamily="2" charset="2"/>
              <a:buChar char="q"/>
            </a:pPr>
            <a:r>
              <a:rPr lang="bn-IN" sz="44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দুটি ইনপুট ডিভাইসের নাম বল।</a:t>
            </a:r>
          </a:p>
          <a:p>
            <a:pPr lvl="2">
              <a:buFont typeface="Wingdings" pitchFamily="2" charset="2"/>
              <a:buChar char="q"/>
            </a:pPr>
            <a:r>
              <a:rPr lang="bn-IN" sz="44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4400" dirty="0" smtClean="0">
                <a:latin typeface="Nikosh" pitchFamily="2" charset="0"/>
                <a:cs typeface="Nikosh" pitchFamily="2" charset="0"/>
              </a:rPr>
              <a:t>পেন ড্রাইভ কি ধরণের ডিভাইস?</a:t>
            </a:r>
          </a:p>
          <a:p>
            <a:pPr>
              <a:buNone/>
            </a:pP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78050" y="540911"/>
            <a:ext cx="5306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7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2147" y="126230"/>
            <a:ext cx="351593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বাড়ির কাজ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15" y="1798544"/>
            <a:ext cx="4091122" cy="29332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797" y="5573119"/>
            <a:ext cx="994249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ডিভাইসের একটি তালিকা তৈরী  করে নিয়ে এসো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9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287887" y="-701276"/>
            <a:ext cx="13376856" cy="7436927"/>
            <a:chOff x="-1287887" y="-701276"/>
            <a:chExt cx="13376856" cy="743692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7887" y="-701276"/>
              <a:ext cx="13376856" cy="743692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823591"/>
              <a:ext cx="1103719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13800" dirty="0" smtClean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ধন্যবাদ</a:t>
              </a:r>
              <a:endParaRPr lang="en-US" sz="13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00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327" y="396025"/>
            <a:ext cx="3902299" cy="108504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545" y="2881693"/>
            <a:ext cx="5306097" cy="386683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নামঃসালমা আক্তার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মিরদী ফাযিল মাদ্রাসা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০১৭৬৭৬১৯৪৫৮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salmaakther19880000@gmail.com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6107" y="2881693"/>
            <a:ext cx="4700789" cy="397630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5" y="286159"/>
            <a:ext cx="2495844" cy="238982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4545" y="2881694"/>
            <a:ext cx="5306097" cy="38668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নামঃসালমা আক্তার</a:t>
            </a:r>
          </a:p>
          <a:p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মিরদী ফাযিল মাদ্রাসা </a:t>
            </a:r>
            <a:endParaRPr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– ০১৭৬৭৬১৯৪৫৮</a:t>
            </a:r>
          </a:p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salmaakther19880000@gmail.com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7006107" y="2881694"/>
            <a:ext cx="4700789" cy="39763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 শ্রেণী</a:t>
            </a: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আইসিটি</a:t>
            </a: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3" y="1983053"/>
            <a:ext cx="5653378" cy="26272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0" y="1828195"/>
            <a:ext cx="4431989" cy="293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337" y="631067"/>
            <a:ext cx="10046233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2405" y="3837905"/>
            <a:ext cx="9878095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89" y="553790"/>
            <a:ext cx="116425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ইনপুট ডিভাইস এর কাজগুলো  বর্ণনা করতে পারবে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8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4" y="1075429"/>
            <a:ext cx="8773656" cy="491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1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1043189" y="2472744"/>
            <a:ext cx="9955369" cy="23181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182880" tIns="91440" numCol="1">
            <a:prstTxWarp prst="textPlain">
              <a:avLst/>
            </a:prstTxWarp>
            <a:normAutofit/>
            <a:scene3d>
              <a:camera prst="perspectiveAbove"/>
              <a:lightRig rig="threePt" dir="t"/>
            </a:scene3d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None/>
            </a:pPr>
            <a:r>
              <a:rPr lang="en-US" sz="4800" dirty="0" smtClean="0"/>
              <a:t> </a:t>
            </a:r>
            <a:r>
              <a:rPr lang="bn-IN" sz="3600" dirty="0" smtClean="0">
                <a:solidFill>
                  <a:srgbClr val="00FF00"/>
                </a:solidFill>
                <a:latin typeface="Nikosh" pitchFamily="2" charset="0"/>
                <a:cs typeface="Nikosh" pitchFamily="2" charset="0"/>
              </a:rPr>
              <a:t>ইনপুট ডিভাইসঃ  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ডিভাইসের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প্রবেশ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করানো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ডিভাইস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318715" y="463640"/>
            <a:ext cx="3657600" cy="9916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</a:rPr>
              <a:t>একক কাজ</a:t>
            </a:r>
            <a:endParaRPr lang="en-US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 descr="C:\Users\i\Pictures\aa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814" y="1604511"/>
            <a:ext cx="2452687" cy="271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395470" y="4915416"/>
            <a:ext cx="7611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ইনপুট ডিভাইসের নাম বলা হয়েছে সেগুলো ছাড়া আরো কি কি ইনপুট ডিভাইস হতে পারে লিখ ।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4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8298" y="50999"/>
            <a:ext cx="5441325" cy="10630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দলীয় কাজ</a:t>
            </a:r>
            <a:r>
              <a:rPr lang="bn-IN" dirty="0" smtClean="0"/>
              <a:t>  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53092" y="929356"/>
            <a:ext cx="349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সময়ঃ ১০ মিনিট </a:t>
            </a:r>
            <a:endParaRPr lang="en-US" dirty="0"/>
          </a:p>
        </p:txBody>
      </p:sp>
      <p:pic>
        <p:nvPicPr>
          <p:cNvPr id="5" name="Picture 4" descr="C:\Users\i\Pictures\20170703_1427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2445" y="1298688"/>
            <a:ext cx="5593033" cy="32346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635616" y="4816699"/>
            <a:ext cx="9517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এর কাজ সম্পর্কে লিখ </a:t>
            </a: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5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170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Wingdings 2</vt:lpstr>
      <vt:lpstr>Office Theme</vt:lpstr>
      <vt:lpstr>PowerPoint Presentation</vt:lpstr>
      <vt:lpstr>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Success</cp:lastModifiedBy>
  <cp:revision>41</cp:revision>
  <dcterms:created xsi:type="dcterms:W3CDTF">2019-11-22T14:53:32Z</dcterms:created>
  <dcterms:modified xsi:type="dcterms:W3CDTF">2019-12-09T17:09:51Z</dcterms:modified>
</cp:coreProperties>
</file>