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7" r:id="rId7"/>
    <p:sldId id="266" r:id="rId8"/>
    <p:sldId id="261" r:id="rId9"/>
    <p:sldId id="262" r:id="rId10"/>
    <p:sldId id="263" r:id="rId11"/>
    <p:sldId id="268" r:id="rId12"/>
    <p:sldId id="271" r:id="rId13"/>
    <p:sldId id="272" r:id="rId14"/>
    <p:sldId id="273" r:id="rId15"/>
    <p:sldId id="264" r:id="rId16"/>
    <p:sldId id="269" r:id="rId17"/>
    <p:sldId id="274" r:id="rId18"/>
    <p:sldId id="275" r:id="rId19"/>
    <p:sldId id="276" r:id="rId20"/>
    <p:sldId id="277" r:id="rId21"/>
    <p:sldId id="270" r:id="rId22"/>
    <p:sldId id="278" r:id="rId23"/>
    <p:sldId id="280" r:id="rId24"/>
    <p:sldId id="26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34EF-2185-4BBF-8A69-31174BBAE1E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DB46-B203-4C89-84AC-EDCEE123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765" y="653144"/>
            <a:ext cx="651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সবাইকে 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575065"/>
            <a:ext cx="8686799" cy="4639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95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8526" y="5538650"/>
            <a:ext cx="267788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প্রিয়জনের মৃত্যু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" y="457199"/>
            <a:ext cx="33571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177" y="5551713"/>
            <a:ext cx="229906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প্রেমে ব্যার্থতা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1898331"/>
            <a:ext cx="5348450" cy="336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69" y="1854925"/>
            <a:ext cx="5436870" cy="343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22468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2" y="5094513"/>
            <a:ext cx="7694024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 ক্ষতিকর দিকগুলো সম্পর্কে না জেনেই কিশোর-কিশোরীরা মাদক দ্রব্যে সেবন করা শুরু করে।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587829"/>
            <a:ext cx="7602582" cy="422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5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864" y="4807131"/>
            <a:ext cx="82818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 থেকেও বন্ধুবান্ধবদের সাথে মাদকদ্রব্যে গ্রহন করে,পরে এটা নেশায় পরিনত হয়।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561703"/>
            <a:ext cx="8203474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047" y="4859382"/>
            <a:ext cx="871292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 থেকেও শিশু-কিশোরদের মনে হতাশার জন্ম নেয়,পরে তারা মাদকে আসক্ত হয়ে পড়ে।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509604"/>
            <a:ext cx="8634549" cy="414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924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105" y="692330"/>
            <a:ext cx="87129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অপসংস্কৃতিও মাদকাসক্তির পিছনে বড় কারন।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2076994"/>
            <a:ext cx="3344091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82" y="2124893"/>
            <a:ext cx="3821429" cy="3257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2090058"/>
            <a:ext cx="3735978" cy="3304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6949" y="5656217"/>
            <a:ext cx="154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224" y="5708468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7692" y="5538650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27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6321" y="822960"/>
            <a:ext cx="248194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138" y="5421085"/>
            <a:ext cx="70278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হওয়ার পিছনে পাঁচটি কারণ লিখ।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40" y="1946221"/>
            <a:ext cx="2520587" cy="3004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04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29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 নাম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9" y="1427116"/>
            <a:ext cx="5822224" cy="362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17474" y="5381897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07" y="1423853"/>
            <a:ext cx="5832136" cy="3657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77840" y="5408023"/>
            <a:ext cx="1907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ফেনসিডিল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1349" y="5394960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ইয়াবা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3990159" y="1410924"/>
            <a:ext cx="5833110" cy="368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56662" y="5434148"/>
            <a:ext cx="152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গাঁজা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17" y="1365068"/>
            <a:ext cx="5856514" cy="3690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645920" y="5408023"/>
            <a:ext cx="9052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ধুমপান হতেই অন্যান্য নেশাদ্রব্যে আসক্ত হয়ে পড়ে।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5" grpId="0"/>
      <p:bldP spid="15" grpId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55309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716" y="5322345"/>
            <a:ext cx="9470573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একটি ভয়াবহ সমস্যা,এটি আমাদের সামাজিক ও  নৈতিক জীবনেও মারাত্মক প্রভাব ফেলছে।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t="11176" r="1704" b="11570"/>
          <a:stretch/>
        </p:blipFill>
        <p:spPr>
          <a:xfrm>
            <a:off x="4303058" y="1358153"/>
            <a:ext cx="6844554" cy="367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3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354" y="614722"/>
            <a:ext cx="834293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শারীরিক ক্ষতি হতে পারে-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52356"/>
            <a:ext cx="5217458" cy="3393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0676"/>
            <a:ext cx="545502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39788" y="5755341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258" y="5795682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3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354" y="614722"/>
            <a:ext cx="834293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শারীরিক ক্ষতি হতে পারে-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88" y="5755341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258" y="5795682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11" y="1925817"/>
            <a:ext cx="5524706" cy="3429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1912892"/>
            <a:ext cx="5648597" cy="3482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2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0010" y="431075"/>
            <a:ext cx="169817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4" y="4075611"/>
            <a:ext cx="35661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নাথ দাস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মগড়া উচ্চ বালিকা 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সদর,টাংগাইল।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মোবাইল-০১৭১১০০৬৯৩৭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7817" y="4088674"/>
            <a:ext cx="448056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পরিচয়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শ্রেণি-অষ্টম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অধ্যায়-দশম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/১২/২০১৯খ্রি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12" y="940933"/>
            <a:ext cx="2395946" cy="3000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4" y="967740"/>
            <a:ext cx="2399434" cy="3016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9267">
            <a:off x="4455803" y="1993428"/>
            <a:ext cx="2957025" cy="197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30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7" y="5487169"/>
            <a:ext cx="11390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কারনেই সমাজে এই অপকর্মগুলো দিন দিন বেড়েই চলেছে।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9640389" y="2416630"/>
            <a:ext cx="1985554" cy="2207624"/>
          </a:xfrm>
          <a:prstGeom prst="can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5133703" y="2978331"/>
            <a:ext cx="1946366" cy="1737359"/>
          </a:xfrm>
          <a:prstGeom prst="can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ছিনতাই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2847702" y="3265714"/>
            <a:ext cx="1828800" cy="1502229"/>
          </a:xfrm>
          <a:prstGeom prst="can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66205" y="3553097"/>
            <a:ext cx="1828800" cy="1136468"/>
          </a:xfrm>
          <a:prstGeom prst="can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>
            <a:off x="7406640" y="2769326"/>
            <a:ext cx="2050869" cy="1920240"/>
          </a:xfrm>
          <a:prstGeom prst="can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রাহাজানি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3223" y="549409"/>
            <a:ext cx="3600355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444137"/>
            <a:ext cx="402336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প্রতিরোধমুলক ব্যাবস্থা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183" y="5081450"/>
            <a:ext cx="813815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 হাত থেকে সমাজের মানুষকে রক্ষা করার জন্য প্রতিরোধমুলক ব্যবস্থা গ্রহণ করতে হবে।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" t="-290" r="2188" b="11207"/>
          <a:stretch/>
        </p:blipFill>
        <p:spPr>
          <a:xfrm>
            <a:off x="435972" y="1345472"/>
            <a:ext cx="5272497" cy="356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331594"/>
            <a:ext cx="5760721" cy="359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020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2630" y="535577"/>
            <a:ext cx="239050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7"/>
          <a:stretch/>
        </p:blipFill>
        <p:spPr>
          <a:xfrm>
            <a:off x="3619283" y="1562318"/>
            <a:ext cx="4535424" cy="3401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77" y="5094515"/>
            <a:ext cx="11064240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প্রভাবে সমাজে কি কি ঘটনা ঘটছে তা দলে আলোচনা করে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6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9933" y="1306285"/>
            <a:ext cx="239050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043440"/>
              </p:ext>
            </p:extLst>
          </p:nvPr>
        </p:nvGraphicFramePr>
        <p:xfrm>
          <a:off x="4323805" y="2755023"/>
          <a:ext cx="2573383" cy="203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707040" imgH="488520" progId="Package">
                  <p:embed/>
                </p:oleObj>
              </mc:Choice>
              <mc:Fallback>
                <p:oleObj name="Packager Shell Object" showAsIcon="1" r:id="rId3" imgW="707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3805" y="2755023"/>
                        <a:ext cx="2573383" cy="203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78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0195" y="522514"/>
            <a:ext cx="2233748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5094513"/>
            <a:ext cx="116390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মাদকাসক্তিরোধে তুমি কী কী পদক্ষেপ গ্রহণ করবে তা ১০টি বাক্যে লিখে আনবে।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6"/>
          <a:stretch/>
        </p:blipFill>
        <p:spPr>
          <a:xfrm>
            <a:off x="3373301" y="1520371"/>
            <a:ext cx="5549900" cy="331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6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052" y="770709"/>
            <a:ext cx="3161212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2068149"/>
            <a:ext cx="6962503" cy="3444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94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6184" y="5551717"/>
            <a:ext cx="856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মেয়েদের এই ধরনের নেশা কিসে আসক্তি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1606732"/>
            <a:ext cx="4976947" cy="3572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12852"/>
            <a:ext cx="4846319" cy="3569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775165" y="5525588"/>
            <a:ext cx="4702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দেখে কী মনে হচ্ছে?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" y="535578"/>
            <a:ext cx="301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লক্ষ্য কর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2652" y="5551713"/>
            <a:ext cx="663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 মেয়েরা বিভিন্ন ধরনের নেশা করছে।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0196" y="5538653"/>
            <a:ext cx="203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2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793" y="1998617"/>
            <a:ext cx="5146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7715" y="2926079"/>
            <a:ext cx="265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1943" y="2612571"/>
            <a:ext cx="8007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কারণগুলো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 বর্ণনা করতে পারবে। 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739" y="1214845"/>
            <a:ext cx="197249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93192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810" y="5577839"/>
            <a:ext cx="947057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 প্রতি কোন ব্যাক্তির আসক্তিকেই মাদকাসক্তি বলে 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7" y="627017"/>
            <a:ext cx="7011625" cy="4467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1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587828"/>
            <a:ext cx="393192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সুত্রপাত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325" y="5577839"/>
            <a:ext cx="1141693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সঙ্গীদের সাথে মেলামেশার কারনেই মাদকাসক্তির সুত্রপাত শুরু হয়।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7" y="640079"/>
            <a:ext cx="6962503" cy="433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13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6321" y="822960"/>
            <a:ext cx="2194559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275" y="5316582"/>
            <a:ext cx="57345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মাদকাসক্তির সুত্রপাত হয় কিভাবে?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40" y="1946221"/>
            <a:ext cx="2520587" cy="3004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2480" y="5525588"/>
            <a:ext cx="185492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8" y="1975893"/>
            <a:ext cx="5209903" cy="322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78" y="1945956"/>
            <a:ext cx="5225278" cy="3266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4137" y="457199"/>
            <a:ext cx="33571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20" y="5486399"/>
            <a:ext cx="14891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301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 bishwa nath das</dc:creator>
  <cp:lastModifiedBy>Windows User</cp:lastModifiedBy>
  <cp:revision>257</cp:revision>
  <dcterms:created xsi:type="dcterms:W3CDTF">2019-12-07T11:02:26Z</dcterms:created>
  <dcterms:modified xsi:type="dcterms:W3CDTF">2019-12-09T06:05:32Z</dcterms:modified>
</cp:coreProperties>
</file>