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316" r:id="rId4"/>
    <p:sldId id="266" r:id="rId5"/>
    <p:sldId id="267" r:id="rId6"/>
    <p:sldId id="287" r:id="rId7"/>
    <p:sldId id="270" r:id="rId8"/>
    <p:sldId id="272" r:id="rId9"/>
    <p:sldId id="296" r:id="rId10"/>
    <p:sldId id="288" r:id="rId11"/>
    <p:sldId id="268" r:id="rId12"/>
    <p:sldId id="276" r:id="rId13"/>
    <p:sldId id="289" r:id="rId14"/>
    <p:sldId id="290" r:id="rId15"/>
    <p:sldId id="294" r:id="rId16"/>
    <p:sldId id="295" r:id="rId17"/>
    <p:sldId id="302" r:id="rId18"/>
    <p:sldId id="309" r:id="rId19"/>
    <p:sldId id="278" r:id="rId20"/>
    <p:sldId id="310" r:id="rId21"/>
    <p:sldId id="311" r:id="rId22"/>
    <p:sldId id="314" r:id="rId23"/>
    <p:sldId id="280" r:id="rId24"/>
    <p:sldId id="281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3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2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te-Tulip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670560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533400" y="0"/>
            <a:ext cx="8077200" cy="2646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চাকমা রাজা দেবাশিষ রায়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8038642" cy="5560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 রাজা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-gio-1972-300x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247" y="4039497"/>
            <a:ext cx="3436353" cy="2378067"/>
          </a:xfrm>
          <a:prstGeom prst="rect">
            <a:avLst/>
          </a:prstGeom>
        </p:spPr>
      </p:pic>
      <p:pic>
        <p:nvPicPr>
          <p:cNvPr id="4" name="Picture 3" descr="image_848_1333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432234"/>
            <a:ext cx="3655843" cy="2229949"/>
          </a:xfrm>
          <a:prstGeom prst="rect">
            <a:avLst/>
          </a:prstGeom>
        </p:spPr>
      </p:pic>
      <p:pic>
        <p:nvPicPr>
          <p:cNvPr id="5" name="Picture 4" descr="934Belaicha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8083" y="1371600"/>
            <a:ext cx="3289390" cy="2307126"/>
          </a:xfrm>
          <a:prstGeom prst="rect">
            <a:avLst/>
          </a:prstGeom>
        </p:spPr>
      </p:pic>
      <p:pic>
        <p:nvPicPr>
          <p:cNvPr id="7" name="Picture 6" descr="5604799033_2255704bb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039012"/>
            <a:ext cx="3648048" cy="2265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1524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চাকমাদের অর্থনৈতিক কার্যক্রম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ddha_pic-311x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424" y="1752600"/>
            <a:ext cx="4387324" cy="3352800"/>
          </a:xfrm>
          <a:prstGeom prst="rect">
            <a:avLst/>
          </a:prstGeom>
        </p:spPr>
      </p:pic>
      <p:pic>
        <p:nvPicPr>
          <p:cNvPr id="4" name="Picture 3" descr="arpan-4.psd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600200"/>
            <a:ext cx="3886200" cy="3552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চাকমাদের ধর্ম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28834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বৌদ্ধ ধর্ম</a:t>
            </a:r>
            <a:endParaRPr lang="en-US" sz="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মাঘী পূর্ণিম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3548786"/>
            <a:ext cx="5029200" cy="330921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2400" y="3384640"/>
            <a:ext cx="3733800" cy="1534418"/>
            <a:chOff x="152400" y="3657600"/>
            <a:chExt cx="3733800" cy="1534418"/>
          </a:xfrm>
        </p:grpSpPr>
        <p:sp>
          <p:nvSpPr>
            <p:cNvPr id="5" name="Up Arrow Callout 4"/>
            <p:cNvSpPr/>
            <p:nvPr/>
          </p:nvSpPr>
          <p:spPr>
            <a:xfrm>
              <a:off x="152400" y="3657600"/>
              <a:ext cx="3733800" cy="1447800"/>
            </a:xfrm>
            <a:prstGeom prst="upArrowCallou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4114800"/>
              <a:ext cx="36576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চাকমাদের ধর্মীয়</a:t>
              </a:r>
              <a:r>
                <a:rPr lang="bn-BD" sz="3200" b="1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উৎসব বৈশাখী পূর্ণিমা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Down Arrow Callout 11"/>
          <p:cNvSpPr/>
          <p:nvPr/>
        </p:nvSpPr>
        <p:spPr>
          <a:xfrm>
            <a:off x="4953000" y="1524000"/>
            <a:ext cx="3962400" cy="19812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চাকমাদের ধর্মীয়</a:t>
            </a:r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উৎসব মাঘী পূর্ণিমা 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/>
          </a:p>
        </p:txBody>
      </p:sp>
      <p:pic>
        <p:nvPicPr>
          <p:cNvPr id="14" name="Picture 13" descr="বৈশাখী পূর্ণিম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1000"/>
            <a:ext cx="4642788" cy="3023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p_probaronae-akash-alokito.jpg"/>
          <p:cNvPicPr>
            <a:picLocks noChangeAspect="1"/>
          </p:cNvPicPr>
          <p:nvPr/>
        </p:nvPicPr>
        <p:blipFill>
          <a:blip r:embed="rId2" cstate="print"/>
          <a:srcRect r="-1918" b="8993"/>
          <a:stretch>
            <a:fillRect/>
          </a:stretch>
        </p:blipFill>
        <p:spPr>
          <a:xfrm>
            <a:off x="990600" y="1143000"/>
            <a:ext cx="7494074" cy="5530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8601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চাকমাদের ফানুস উৎসব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90600" y="1066800"/>
            <a:ext cx="7086600" cy="4724400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চাকমাদের সাংস্কৃতিক জীবন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-Pic2_DMEA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971800"/>
            <a:ext cx="4762501" cy="3505200"/>
          </a:xfrm>
          <a:prstGeom prst="rect">
            <a:avLst/>
          </a:prstGeom>
        </p:spPr>
      </p:pic>
      <p:pic>
        <p:nvPicPr>
          <p:cNvPr id="3" name="Picture 2" descr="Chakmadress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752600"/>
            <a:ext cx="3181350" cy="476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572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চাকমাদের পোষাক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utki-lal-eca-500x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752600"/>
            <a:ext cx="2743200" cy="27432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352800" y="1828800"/>
            <a:ext cx="25908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চিংড়ির শুটকি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মাং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828800"/>
            <a:ext cx="2668427" cy="261937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Oval 17"/>
          <p:cNvSpPr/>
          <p:nvPr/>
        </p:nvSpPr>
        <p:spPr>
          <a:xfrm>
            <a:off x="3257550" y="1809750"/>
            <a:ext cx="2743200" cy="2743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মাংস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28800"/>
            <a:ext cx="2743200" cy="2743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Oval 19"/>
          <p:cNvSpPr/>
          <p:nvPr/>
        </p:nvSpPr>
        <p:spPr>
          <a:xfrm>
            <a:off x="3238500" y="1781175"/>
            <a:ext cx="2819400" cy="2819400"/>
          </a:xfrm>
          <a:prstGeom prst="ellipse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শাক-সবজি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Krishok_Bashkural.jpg"/>
          <p:cNvPicPr>
            <a:picLocks noChangeAspect="1"/>
          </p:cNvPicPr>
          <p:nvPr/>
        </p:nvPicPr>
        <p:blipFill>
          <a:blip r:embed="rId5" cstate="print"/>
          <a:srcRect b="9244"/>
          <a:stretch>
            <a:fillRect/>
          </a:stretch>
        </p:blipFill>
        <p:spPr>
          <a:xfrm>
            <a:off x="3200400" y="1752600"/>
            <a:ext cx="2819400" cy="28977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Oval 21"/>
          <p:cNvSpPr/>
          <p:nvPr/>
        </p:nvSpPr>
        <p:spPr>
          <a:xfrm>
            <a:off x="3124200" y="1743075"/>
            <a:ext cx="2971800" cy="2895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প্রিয় খাবার বাঁশের কোড়ল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276600" y="1752600"/>
            <a:ext cx="2667000" cy="2819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চাকমাদের খাদ্য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05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3333 -0.188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3333 -0.18889 " pathEditMode="relative" ptsTypes="AA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3375 -0.213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1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33021 -0.2194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111 L -0.35833 0.2111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972 L -0.35833 0.2083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1111 L 0.34166 0.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972 L 0.3375 0.20139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368592" cy="5415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হা-ডু-ডু খেলা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6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381000"/>
            <a:ext cx="8153400" cy="5562600"/>
            <a:chOff x="381000" y="381000"/>
            <a:chExt cx="8153400" cy="5562600"/>
          </a:xfrm>
        </p:grpSpPr>
        <p:sp>
          <p:nvSpPr>
            <p:cNvPr id="5" name="Vertical Scroll 4"/>
            <p:cNvSpPr/>
            <p:nvPr/>
          </p:nvSpPr>
          <p:spPr>
            <a:xfrm>
              <a:off x="381000" y="381000"/>
              <a:ext cx="8153400" cy="5562600"/>
            </a:xfrm>
            <a:prstGeom prst="verticalScroll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0" y="1295400"/>
              <a:ext cx="7391400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15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সামাজিক উৎসব </a:t>
              </a:r>
              <a:endPara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600200" y="381000"/>
            <a:ext cx="5486400" cy="13716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048000"/>
            <a:ext cx="266700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1981200"/>
            <a:ext cx="22860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শিক্ষক পরিচিতি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590800"/>
            <a:ext cx="4038600" cy="3962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শাহিনুর ইসলাম</a:t>
            </a:r>
          </a:p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ভাংবাড়ী উচ্চ বিদ্যালয়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রানীশংকৈল ঠাকুরগাঁও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667000"/>
            <a:ext cx="12192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5550856" cy="3200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833991">
            <a:off x="-272079" y="1209989"/>
            <a:ext cx="4888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বিজু উৎসব 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zu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52400"/>
            <a:ext cx="4953000" cy="32572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585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9" y="1352550"/>
            <a:ext cx="7888941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চাকমাদের তৈরি বাঁশ ও বেতের জিনিস 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48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3" y="1143000"/>
            <a:ext cx="8095398" cy="5423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28600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শিক্ষায় চাকমা সম্প্রদায়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5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807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ক- বাংলাদেশের অর্থনীতিতে চাকমাদের  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অবদান ব্যাখ্যা কর।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খ- চাকমাদের সামাজিক উৎসব সমূহ 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বাংলাদেশের সংস্কৃতির উপাদান-বিশ্লেষণ 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কর।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4384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চাকমাদের ধর্মের নাম কী ?</a:t>
            </a:r>
          </a:p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চাকমাদের দু’টি সামাজিক উৎসবের নাম 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   বল।</a:t>
            </a:r>
          </a:p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চাকমাদের প্রিয় খাবারের নাম বল।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চাকমাদের সাংস্কৃতিক জীবন </a:t>
            </a:r>
          </a:p>
          <a:p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ঐতিহ্যময়-বিশ্লেষণ কর।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47800" y="1447800"/>
            <a:ext cx="6019800" cy="30480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1828800"/>
            <a:ext cx="5105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038600" cy="1752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2609618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051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914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আমরা একটি ভিডিও দেখি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295400" y="1066800"/>
            <a:ext cx="6705600" cy="15240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24000" y="1219200"/>
            <a:ext cx="6172200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19400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বাংলাদেশের ক্ষুদ্র নৃ-গোষ্ঠী</a:t>
            </a:r>
          </a:p>
          <a:p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(চাকমা)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914400" y="304800"/>
            <a:ext cx="7543800" cy="12192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চাকমাদের বসতি এলাকাকে কী বলে তা </a:t>
            </a:r>
          </a:p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চাকমাদের জীবনমান ব্যাখ্যা করতে </a:t>
            </a:r>
          </a:p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পারবে। </a:t>
            </a:r>
            <a:endPara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ধর্মীয় অনুষ্ঠানগুলো বিশ্লেষণ করতে </a:t>
            </a:r>
          </a:p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পারবে।</a:t>
            </a:r>
            <a:endPara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চাকমা পাড়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107" y="1981200"/>
            <a:ext cx="8435337" cy="4495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4572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 গ্রাম(আদাম)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kma-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7853516" cy="4869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57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চাকমাদের বিবাহ অনুষ্ঠান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nipig_1354351866_1-chakm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52400"/>
            <a:ext cx="5105400" cy="4209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068936">
            <a:off x="-287352" y="1518912"/>
            <a:ext cx="4265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চাকমাদের পারিবারিক জীবন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চাকমা পরিবার.jpg"/>
          <p:cNvPicPr>
            <a:picLocks noChangeAspect="1"/>
          </p:cNvPicPr>
          <p:nvPr/>
        </p:nvPicPr>
        <p:blipFill>
          <a:blip r:embed="rId3" cstate="print"/>
          <a:srcRect t="9187" b="6890"/>
          <a:stretch>
            <a:fillRect/>
          </a:stretch>
        </p:blipFill>
        <p:spPr>
          <a:xfrm>
            <a:off x="228600" y="4343400"/>
            <a:ext cx="3621423" cy="2368450"/>
          </a:xfrm>
          <a:prstGeom prst="rect">
            <a:avLst/>
          </a:prstGeom>
        </p:spPr>
      </p:pic>
      <p:pic>
        <p:nvPicPr>
          <p:cNvPr id="5" name="Picture 4" descr="ginipig_1354351866_1-chakm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04800"/>
            <a:ext cx="5105400" cy="4209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হেডময়া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066800"/>
            <a:ext cx="778764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0480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চাকমা গ্রাম প্রধান হেডম্যান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179</Words>
  <Application>Microsoft Office PowerPoint</Application>
  <PresentationFormat>On-screen Show (4:3)</PresentationFormat>
  <Paragraphs>60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Lake Circus</dc:creator>
  <cp:lastModifiedBy>USER</cp:lastModifiedBy>
  <cp:revision>147</cp:revision>
  <dcterms:created xsi:type="dcterms:W3CDTF">2006-08-16T00:00:00Z</dcterms:created>
  <dcterms:modified xsi:type="dcterms:W3CDTF">2019-12-04T17:09:39Z</dcterms:modified>
</cp:coreProperties>
</file>