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8" r:id="rId2"/>
    <p:sldId id="259" r:id="rId3"/>
    <p:sldId id="257" r:id="rId4"/>
    <p:sldId id="274" r:id="rId5"/>
    <p:sldId id="263" r:id="rId6"/>
    <p:sldId id="264" r:id="rId7"/>
    <p:sldId id="260" r:id="rId8"/>
    <p:sldId id="270" r:id="rId9"/>
    <p:sldId id="280" r:id="rId10"/>
    <p:sldId id="272" r:id="rId11"/>
    <p:sldId id="265" r:id="rId12"/>
    <p:sldId id="278" r:id="rId13"/>
    <p:sldId id="273" r:id="rId14"/>
    <p:sldId id="261" r:id="rId15"/>
    <p:sldId id="258" r:id="rId16"/>
    <p:sldId id="279" r:id="rId17"/>
    <p:sldId id="262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05E7C-0797-4658-BC58-14056B5B061E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DE9A3-643B-4A55-9932-8CFA5D91B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3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DE9A3-643B-4A55-9932-8CFA5D91BC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5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 w="1778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2400" y="183118"/>
            <a:ext cx="8839200" cy="653415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337300" y="6347936"/>
            <a:ext cx="2590800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kailashroy03@gmail.com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99200" y="6412468"/>
            <a:ext cx="2667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022" y="328246"/>
            <a:ext cx="8256578" cy="599635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20589692">
            <a:off x="4953197" y="4512633"/>
            <a:ext cx="35052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631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rizontal Scroll 11"/>
          <p:cNvSpPr/>
          <p:nvPr/>
        </p:nvSpPr>
        <p:spPr>
          <a:xfrm>
            <a:off x="2960623" y="290630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096107" y="3059722"/>
            <a:ext cx="5243146" cy="2448764"/>
            <a:chOff x="1096107" y="3059722"/>
            <a:chExt cx="5243146" cy="2448764"/>
          </a:xfrm>
        </p:grpSpPr>
        <p:grpSp>
          <p:nvGrpSpPr>
            <p:cNvPr id="2" name="Group 1"/>
            <p:cNvGrpSpPr/>
            <p:nvPr/>
          </p:nvGrpSpPr>
          <p:grpSpPr>
            <a:xfrm>
              <a:off x="1096107" y="3065583"/>
              <a:ext cx="685800" cy="926123"/>
              <a:chOff x="1600200" y="990600"/>
              <a:chExt cx="685800" cy="926123"/>
            </a:xfrm>
          </p:grpSpPr>
          <p:sp>
            <p:nvSpPr>
              <p:cNvPr id="3" name="Flowchart: Extract 2"/>
              <p:cNvSpPr/>
              <p:nvPr/>
            </p:nvSpPr>
            <p:spPr>
              <a:xfrm>
                <a:off x="1600200" y="990600"/>
                <a:ext cx="685800" cy="381000"/>
              </a:xfrm>
              <a:prstGeom prst="flowChartExtra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1600200" y="1383323"/>
                <a:ext cx="685800" cy="5334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373320" y="3065583"/>
              <a:ext cx="1371600" cy="926123"/>
              <a:chOff x="2819400" y="1066800"/>
              <a:chExt cx="1371600" cy="92612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819400" y="1066800"/>
                <a:ext cx="685800" cy="926123"/>
                <a:chOff x="1600200" y="990600"/>
                <a:chExt cx="685800" cy="926123"/>
              </a:xfrm>
            </p:grpSpPr>
            <p:sp>
              <p:nvSpPr>
                <p:cNvPr id="10" name="Flowchart: Extract 9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3505200" y="1066800"/>
                <a:ext cx="685800" cy="926123"/>
                <a:chOff x="1600200" y="990600"/>
                <a:chExt cx="685800" cy="926123"/>
              </a:xfrm>
            </p:grpSpPr>
            <p:sp>
              <p:nvSpPr>
                <p:cNvPr id="8" name="Flowchart: Extract 7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" name="Group 12"/>
            <p:cNvGrpSpPr/>
            <p:nvPr/>
          </p:nvGrpSpPr>
          <p:grpSpPr>
            <a:xfrm>
              <a:off x="4281853" y="3059722"/>
              <a:ext cx="2057400" cy="926123"/>
              <a:chOff x="4572000" y="1122485"/>
              <a:chExt cx="2057400" cy="926123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4572000" y="1122485"/>
                <a:ext cx="1371600" cy="926123"/>
                <a:chOff x="2819400" y="1066800"/>
                <a:chExt cx="1371600" cy="926123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819400" y="1066800"/>
                  <a:ext cx="685800" cy="926123"/>
                  <a:chOff x="1600200" y="990600"/>
                  <a:chExt cx="685800" cy="926123"/>
                </a:xfrm>
              </p:grpSpPr>
              <p:sp>
                <p:nvSpPr>
                  <p:cNvPr id="22" name="Flowchart: Extract 21"/>
                  <p:cNvSpPr/>
                  <p:nvPr/>
                </p:nvSpPr>
                <p:spPr>
                  <a:xfrm>
                    <a:off x="1600200" y="990600"/>
                    <a:ext cx="685800" cy="381000"/>
                  </a:xfrm>
                  <a:prstGeom prst="flowChartExtra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1600200" y="1383323"/>
                    <a:ext cx="685800" cy="533400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3505200" y="1066800"/>
                  <a:ext cx="685800" cy="926123"/>
                  <a:chOff x="1600200" y="990600"/>
                  <a:chExt cx="685800" cy="926123"/>
                </a:xfrm>
              </p:grpSpPr>
              <p:sp>
                <p:nvSpPr>
                  <p:cNvPr id="20" name="Flowchart: Extract 19"/>
                  <p:cNvSpPr/>
                  <p:nvPr/>
                </p:nvSpPr>
                <p:spPr>
                  <a:xfrm>
                    <a:off x="1600200" y="990600"/>
                    <a:ext cx="685800" cy="381000"/>
                  </a:xfrm>
                  <a:prstGeom prst="flowChartExtra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1600200" y="1383323"/>
                    <a:ext cx="685800" cy="533400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" name="Group 14"/>
              <p:cNvGrpSpPr/>
              <p:nvPr/>
            </p:nvGrpSpPr>
            <p:grpSpPr>
              <a:xfrm>
                <a:off x="5943600" y="1122485"/>
                <a:ext cx="685800" cy="926123"/>
                <a:chOff x="1600200" y="990600"/>
                <a:chExt cx="685800" cy="926123"/>
              </a:xfrm>
            </p:grpSpPr>
            <p:sp>
              <p:nvSpPr>
                <p:cNvPr id="16" name="Flowchart: Extract 15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4" name="TextBox 23"/>
            <p:cNvSpPr txBox="1"/>
            <p:nvPr/>
          </p:nvSpPr>
          <p:spPr>
            <a:xfrm>
              <a:off x="1439007" y="4800600"/>
              <a:ext cx="2667000" cy="70788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৪র্থ চিত্রটি আকঁ এবং কাঠির সংখ্যা নির্ণয় কর।</a:t>
              </a:r>
            </a:p>
          </p:txBody>
        </p:sp>
      </p:grpSp>
      <p:sp>
        <p:nvSpPr>
          <p:cNvPr id="25" name="Oval 24"/>
          <p:cNvSpPr/>
          <p:nvPr/>
        </p:nvSpPr>
        <p:spPr>
          <a:xfrm>
            <a:off x="625979" y="1143000"/>
            <a:ext cx="2438399" cy="169057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7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960623" y="290630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907728"/>
              </p:ext>
            </p:extLst>
          </p:nvPr>
        </p:nvGraphicFramePr>
        <p:xfrm>
          <a:off x="990601" y="1676402"/>
          <a:ext cx="716280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136"/>
                <a:gridCol w="1038204"/>
                <a:gridCol w="603606"/>
                <a:gridCol w="563366"/>
                <a:gridCol w="643847"/>
                <a:gridCol w="649840"/>
                <a:gridCol w="653951"/>
                <a:gridCol w="692136"/>
                <a:gridCol w="692136"/>
                <a:gridCol w="933579"/>
              </a:tblGrid>
              <a:tr h="572710">
                <a:tc rowSpan="2"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IN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নং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রাশি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পদ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2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২য়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৩য়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৪র্থ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১০০তম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২ক+১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201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৩ক+১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301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  <a:r>
                        <a:rPr lang="bn-IN" baseline="30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r>
                        <a:rPr lang="bn-IN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- ১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99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9999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৪ক+৩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403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84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67041"/>
              </p:ext>
            </p:extLst>
          </p:nvPr>
        </p:nvGraphicFramePr>
        <p:xfrm>
          <a:off x="838200" y="2590800"/>
          <a:ext cx="7162801" cy="329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136"/>
                <a:gridCol w="1038204"/>
                <a:gridCol w="603606"/>
                <a:gridCol w="563366"/>
                <a:gridCol w="643847"/>
                <a:gridCol w="649840"/>
                <a:gridCol w="653951"/>
                <a:gridCol w="692136"/>
                <a:gridCol w="692136"/>
                <a:gridCol w="933579"/>
              </a:tblGrid>
              <a:tr h="130164">
                <a:tc rowSpan="2"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IN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নং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রাশি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পদ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2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২য়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৩য়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৪র্থ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১০০তম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ক+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৩ক+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  <a:r>
                        <a:rPr lang="bn-IN" baseline="30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r>
                        <a:rPr lang="bn-IN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- ১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৪ক+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3138219" y="262763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জোড়ায় কাজ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6172200"/>
            <a:ext cx="1721509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টি পুর্ণ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81000"/>
            <a:ext cx="2514600" cy="199878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128"/>
          <p:cNvGrpSpPr/>
          <p:nvPr/>
        </p:nvGrpSpPr>
        <p:grpSpPr>
          <a:xfrm>
            <a:off x="955424" y="1371600"/>
            <a:ext cx="5688702" cy="4941332"/>
            <a:chOff x="955424" y="1371600"/>
            <a:chExt cx="5688702" cy="4941332"/>
          </a:xfrm>
        </p:grpSpPr>
        <p:grpSp>
          <p:nvGrpSpPr>
            <p:cNvPr id="18" name="Group 17"/>
            <p:cNvGrpSpPr/>
            <p:nvPr/>
          </p:nvGrpSpPr>
          <p:grpSpPr>
            <a:xfrm>
              <a:off x="990600" y="1371600"/>
              <a:ext cx="463061" cy="914400"/>
              <a:chOff x="990600" y="762000"/>
              <a:chExt cx="468923" cy="106680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990600" y="762000"/>
                <a:ext cx="0" cy="533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990600" y="1295400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447800" y="762000"/>
                <a:ext cx="11723" cy="1066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1752600" y="1377462"/>
              <a:ext cx="931984" cy="908538"/>
              <a:chOff x="1676400" y="762000"/>
              <a:chExt cx="931984" cy="10668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676400" y="762000"/>
                <a:ext cx="468923" cy="1066800"/>
                <a:chOff x="990600" y="762000"/>
                <a:chExt cx="468923" cy="106680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990600" y="762000"/>
                  <a:ext cx="0" cy="533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990600" y="12954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1447800" y="762000"/>
                  <a:ext cx="11723" cy="1066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2139461" y="762000"/>
                <a:ext cx="468923" cy="1066800"/>
                <a:chOff x="990600" y="762000"/>
                <a:chExt cx="468923" cy="1066800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>
                  <a:off x="990600" y="762000"/>
                  <a:ext cx="0" cy="533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990600" y="12954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1447800" y="762000"/>
                  <a:ext cx="11723" cy="1066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" name="Group 40"/>
            <p:cNvGrpSpPr/>
            <p:nvPr/>
          </p:nvGrpSpPr>
          <p:grpSpPr>
            <a:xfrm>
              <a:off x="3006961" y="1371600"/>
              <a:ext cx="1360023" cy="914400"/>
              <a:chOff x="2795953" y="762000"/>
              <a:chExt cx="1389184" cy="106680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795953" y="762000"/>
                <a:ext cx="931984" cy="1066800"/>
                <a:chOff x="1676400" y="762000"/>
                <a:chExt cx="931984" cy="1066800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1676400" y="762000"/>
                  <a:ext cx="468923" cy="1066800"/>
                  <a:chOff x="990600" y="762000"/>
                  <a:chExt cx="468923" cy="1066800"/>
                </a:xfrm>
              </p:grpSpPr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990600" y="762000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990600" y="12954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1447800" y="762000"/>
                    <a:ext cx="11723" cy="10668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2139461" y="762000"/>
                  <a:ext cx="468923" cy="1066800"/>
                  <a:chOff x="990600" y="762000"/>
                  <a:chExt cx="468923" cy="1066800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990600" y="762000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990600" y="12954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1447800" y="762000"/>
                    <a:ext cx="11723" cy="10668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" name="Group 36"/>
              <p:cNvGrpSpPr/>
              <p:nvPr/>
            </p:nvGrpSpPr>
            <p:grpSpPr>
              <a:xfrm>
                <a:off x="3716214" y="762000"/>
                <a:ext cx="468923" cy="1066800"/>
                <a:chOff x="990600" y="762000"/>
                <a:chExt cx="468923" cy="1066800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990600" y="762000"/>
                  <a:ext cx="0" cy="533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990600" y="12954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447800" y="762000"/>
                  <a:ext cx="11723" cy="1066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1" name="Group 60"/>
            <p:cNvGrpSpPr/>
            <p:nvPr/>
          </p:nvGrpSpPr>
          <p:grpSpPr>
            <a:xfrm>
              <a:off x="955424" y="3212124"/>
              <a:ext cx="468923" cy="653562"/>
              <a:chOff x="1143000" y="2590800"/>
              <a:chExt cx="468923" cy="1078523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143000" y="2590800"/>
                <a:ext cx="0" cy="533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154723" y="3124200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1143000" y="2596662"/>
                <a:ext cx="4366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59"/>
              <p:cNvGrpSpPr/>
              <p:nvPr/>
            </p:nvGrpSpPr>
            <p:grpSpPr>
              <a:xfrm>
                <a:off x="1154723" y="3135923"/>
                <a:ext cx="457200" cy="533400"/>
                <a:chOff x="3909643" y="3083169"/>
                <a:chExt cx="457200" cy="533400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3909643" y="3083169"/>
                  <a:ext cx="0" cy="533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909643" y="3616569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4366843" y="3083169"/>
                  <a:ext cx="0" cy="533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2" name="Group 101"/>
            <p:cNvGrpSpPr/>
            <p:nvPr/>
          </p:nvGrpSpPr>
          <p:grpSpPr>
            <a:xfrm>
              <a:off x="1951885" y="3194538"/>
              <a:ext cx="901208" cy="671147"/>
              <a:chOff x="1975338" y="2924908"/>
              <a:chExt cx="933448" cy="1084384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975338" y="2924908"/>
                <a:ext cx="468923" cy="1078523"/>
                <a:chOff x="1143000" y="2590800"/>
                <a:chExt cx="468923" cy="1078523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1143000" y="2590800"/>
                  <a:ext cx="0" cy="533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1154723" y="31242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1143000" y="2596662"/>
                  <a:ext cx="43668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6" name="Group 65"/>
                <p:cNvGrpSpPr/>
                <p:nvPr/>
              </p:nvGrpSpPr>
              <p:grpSpPr>
                <a:xfrm>
                  <a:off x="1154723" y="3135923"/>
                  <a:ext cx="457200" cy="533400"/>
                  <a:chOff x="3909643" y="3083169"/>
                  <a:chExt cx="457200" cy="533400"/>
                </a:xfrm>
              </p:grpSpPr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3909643" y="3083169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3909643" y="3616569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>
                    <a:off x="4366843" y="3083169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0" name="Group 69"/>
              <p:cNvGrpSpPr/>
              <p:nvPr/>
            </p:nvGrpSpPr>
            <p:grpSpPr>
              <a:xfrm>
                <a:off x="2439863" y="2930769"/>
                <a:ext cx="468923" cy="1078523"/>
                <a:chOff x="1143000" y="2590800"/>
                <a:chExt cx="468923" cy="1078523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43000" y="2590800"/>
                  <a:ext cx="0" cy="533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154723" y="31242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H="1">
                  <a:off x="1143000" y="2596662"/>
                  <a:ext cx="43668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" name="Group 73"/>
                <p:cNvGrpSpPr/>
                <p:nvPr/>
              </p:nvGrpSpPr>
              <p:grpSpPr>
                <a:xfrm>
                  <a:off x="1154723" y="3135923"/>
                  <a:ext cx="457200" cy="533400"/>
                  <a:chOff x="3909643" y="3083169"/>
                  <a:chExt cx="457200" cy="533400"/>
                </a:xfrm>
              </p:grpSpPr>
              <p:cxnSp>
                <p:nvCxnSpPr>
                  <p:cNvPr id="75" name="Straight Connector 74"/>
                  <p:cNvCxnSpPr/>
                  <p:nvPr/>
                </p:nvCxnSpPr>
                <p:spPr>
                  <a:xfrm>
                    <a:off x="3909643" y="3083169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>
                    <a:off x="3909643" y="3616569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>
                    <a:off x="4366843" y="3083169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03" name="Group 102"/>
            <p:cNvGrpSpPr/>
            <p:nvPr/>
          </p:nvGrpSpPr>
          <p:grpSpPr>
            <a:xfrm>
              <a:off x="3461230" y="3056840"/>
              <a:ext cx="1258837" cy="808845"/>
              <a:chOff x="3484683" y="2930769"/>
              <a:chExt cx="1354012" cy="1084385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3484683" y="2930769"/>
                <a:ext cx="468923" cy="1078523"/>
                <a:chOff x="1143000" y="2590800"/>
                <a:chExt cx="468923" cy="1078523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143000" y="2590800"/>
                  <a:ext cx="0" cy="533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154723" y="31242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flipH="1">
                  <a:off x="1143000" y="2596662"/>
                  <a:ext cx="43668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2" name="Group 81"/>
                <p:cNvGrpSpPr/>
                <p:nvPr/>
              </p:nvGrpSpPr>
              <p:grpSpPr>
                <a:xfrm>
                  <a:off x="1154723" y="3135923"/>
                  <a:ext cx="457200" cy="533400"/>
                  <a:chOff x="3909643" y="3083169"/>
                  <a:chExt cx="457200" cy="533400"/>
                </a:xfrm>
              </p:grpSpPr>
              <p:cxnSp>
                <p:nvCxnSpPr>
                  <p:cNvPr id="83" name="Straight Connector 82"/>
                  <p:cNvCxnSpPr/>
                  <p:nvPr/>
                </p:nvCxnSpPr>
                <p:spPr>
                  <a:xfrm>
                    <a:off x="3909643" y="3083169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>
                    <a:off x="3909643" y="3616569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4366843" y="3083169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6" name="Group 85"/>
              <p:cNvGrpSpPr/>
              <p:nvPr/>
            </p:nvGrpSpPr>
            <p:grpSpPr>
              <a:xfrm>
                <a:off x="4369772" y="2930769"/>
                <a:ext cx="468923" cy="1078523"/>
                <a:chOff x="1143000" y="2590800"/>
                <a:chExt cx="468923" cy="1078523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143000" y="2590800"/>
                  <a:ext cx="0" cy="533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154723" y="31242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flipH="1">
                  <a:off x="1143000" y="2596662"/>
                  <a:ext cx="43668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0" name="Group 89"/>
                <p:cNvGrpSpPr/>
                <p:nvPr/>
              </p:nvGrpSpPr>
              <p:grpSpPr>
                <a:xfrm>
                  <a:off x="1154723" y="3135923"/>
                  <a:ext cx="457200" cy="533400"/>
                  <a:chOff x="3909643" y="3083169"/>
                  <a:chExt cx="457200" cy="533400"/>
                </a:xfrm>
              </p:grpSpPr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3909643" y="3083169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3909643" y="3616569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>
                    <a:off x="4366843" y="3083169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4" name="Group 93"/>
              <p:cNvGrpSpPr/>
              <p:nvPr/>
            </p:nvGrpSpPr>
            <p:grpSpPr>
              <a:xfrm>
                <a:off x="3933089" y="2936631"/>
                <a:ext cx="468923" cy="1078523"/>
                <a:chOff x="1143000" y="2590800"/>
                <a:chExt cx="468923" cy="1078523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143000" y="2590800"/>
                  <a:ext cx="0" cy="533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154723" y="31242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H="1">
                  <a:off x="1143000" y="2596662"/>
                  <a:ext cx="43668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8" name="Group 97"/>
                <p:cNvGrpSpPr/>
                <p:nvPr/>
              </p:nvGrpSpPr>
              <p:grpSpPr>
                <a:xfrm>
                  <a:off x="1154723" y="3135923"/>
                  <a:ext cx="457200" cy="533400"/>
                  <a:chOff x="3909643" y="3083169"/>
                  <a:chExt cx="457200" cy="533400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>
                    <a:off x="3909643" y="3083169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3909643" y="3616569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4366843" y="3083169"/>
                    <a:ext cx="0" cy="5334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07" name="Group 106"/>
            <p:cNvGrpSpPr/>
            <p:nvPr/>
          </p:nvGrpSpPr>
          <p:grpSpPr>
            <a:xfrm>
              <a:off x="999384" y="4953000"/>
              <a:ext cx="600816" cy="764931"/>
              <a:chOff x="999384" y="5105400"/>
              <a:chExt cx="600816" cy="914400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999384" y="5105400"/>
                <a:ext cx="600816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999384" y="5568462"/>
                <a:ext cx="600816" cy="4513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2025012" y="4996003"/>
              <a:ext cx="1037484" cy="688731"/>
              <a:chOff x="1969477" y="5029200"/>
              <a:chExt cx="1184024" cy="914400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1969477" y="5029200"/>
                <a:ext cx="600816" cy="914400"/>
                <a:chOff x="999384" y="5105400"/>
                <a:chExt cx="600816" cy="91440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999384" y="5105400"/>
                  <a:ext cx="600816" cy="4572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999384" y="5568462"/>
                  <a:ext cx="600816" cy="45133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>
                <a:off x="2552685" y="5029200"/>
                <a:ext cx="600816" cy="914400"/>
                <a:chOff x="999384" y="5105400"/>
                <a:chExt cx="600816" cy="914400"/>
              </a:xfrm>
            </p:grpSpPr>
            <p:sp>
              <p:nvSpPr>
                <p:cNvPr id="112" name="Rectangle 111"/>
                <p:cNvSpPr/>
                <p:nvPr/>
              </p:nvSpPr>
              <p:spPr>
                <a:xfrm>
                  <a:off x="999384" y="5105400"/>
                  <a:ext cx="600816" cy="4572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999384" y="5568462"/>
                  <a:ext cx="600816" cy="45133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5" name="Group 124"/>
            <p:cNvGrpSpPr/>
            <p:nvPr/>
          </p:nvGrpSpPr>
          <p:grpSpPr>
            <a:xfrm>
              <a:off x="3572610" y="5029200"/>
              <a:ext cx="1478570" cy="688731"/>
              <a:chOff x="3572610" y="5029200"/>
              <a:chExt cx="1778978" cy="914400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3572610" y="5029200"/>
                <a:ext cx="1184024" cy="914400"/>
                <a:chOff x="1969477" y="5029200"/>
                <a:chExt cx="1184024" cy="914400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1969477" y="5029200"/>
                  <a:ext cx="600816" cy="914400"/>
                  <a:chOff x="999384" y="5105400"/>
                  <a:chExt cx="600816" cy="914400"/>
                </a:xfrm>
              </p:grpSpPr>
              <p:sp>
                <p:nvSpPr>
                  <p:cNvPr id="120" name="Rectangle 119"/>
                  <p:cNvSpPr/>
                  <p:nvPr/>
                </p:nvSpPr>
                <p:spPr>
                  <a:xfrm>
                    <a:off x="999384" y="5105400"/>
                    <a:ext cx="600816" cy="4572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999384" y="5568462"/>
                    <a:ext cx="600816" cy="45133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7" name="Group 116"/>
                <p:cNvGrpSpPr/>
                <p:nvPr/>
              </p:nvGrpSpPr>
              <p:grpSpPr>
                <a:xfrm>
                  <a:off x="2552685" y="5029200"/>
                  <a:ext cx="600816" cy="914400"/>
                  <a:chOff x="999384" y="5105400"/>
                  <a:chExt cx="600816" cy="914400"/>
                </a:xfrm>
              </p:grpSpPr>
              <p:sp>
                <p:nvSpPr>
                  <p:cNvPr id="118" name="Rectangle 117"/>
                  <p:cNvSpPr/>
                  <p:nvPr/>
                </p:nvSpPr>
                <p:spPr>
                  <a:xfrm>
                    <a:off x="999384" y="5105400"/>
                    <a:ext cx="600816" cy="4572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>
                  <a:xfrm>
                    <a:off x="999384" y="5568462"/>
                    <a:ext cx="600816" cy="45133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2" name="Group 121"/>
              <p:cNvGrpSpPr/>
              <p:nvPr/>
            </p:nvGrpSpPr>
            <p:grpSpPr>
              <a:xfrm>
                <a:off x="4750772" y="5029200"/>
                <a:ext cx="600816" cy="914400"/>
                <a:chOff x="999384" y="5105400"/>
                <a:chExt cx="600816" cy="914400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999384" y="5105400"/>
                  <a:ext cx="600816" cy="4572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999384" y="5568462"/>
                  <a:ext cx="600816" cy="45133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6" name="TextBox 125"/>
            <p:cNvSpPr txBox="1"/>
            <p:nvPr/>
          </p:nvSpPr>
          <p:spPr>
            <a:xfrm>
              <a:off x="990600" y="2497015"/>
              <a:ext cx="5553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৪                    ৭                         ১০                             ৩ক+১    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090310" y="4114800"/>
              <a:ext cx="5553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                    ১১                        ১৬                             ৫ক+১    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990600" y="5943600"/>
              <a:ext cx="5553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itchFamily="2" charset="0"/>
                  <a:cs typeface="NikoshBAN" pitchFamily="2" charset="0"/>
                </a:rPr>
                <a:t>৭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                    ১২                         ১৭                             ৫ক+২    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0" name="Horizontal Scroll 129"/>
          <p:cNvSpPr/>
          <p:nvPr/>
        </p:nvSpPr>
        <p:spPr>
          <a:xfrm>
            <a:off x="2960623" y="290630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7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960623" y="290630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600200"/>
            <a:ext cx="5257800" cy="36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পুর্বের একটি প্যাটার্নটির বীজগণিতীয় রাশি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৩ক+১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এবং প্রথম পদ ৪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66801" y="2209800"/>
                <a:ext cx="5257800" cy="369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ধরি , পদ সংখ্যা ৫০ এবং পঞ্চাশ তম পদ হবে ৩</a:t>
                </a:r>
                <a14:m>
                  <m:oMath xmlns:m="http://schemas.openxmlformats.org/officeDocument/2006/math">
                    <m:r>
                      <a:rPr lang="bn-IN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৫০+১=১৫১ 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1" y="2209800"/>
                <a:ext cx="52578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92" t="-3125" b="-2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5077" y="2895600"/>
                <a:ext cx="5269524" cy="544573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  <a:cs typeface="NikoshBAN" pitchFamily="2" charset="0"/>
                  </a:rPr>
                  <a:t>∴</a:t>
                </a:r>
                <a:r>
                  <a:rPr lang="bn-IN" dirty="0" smtClean="0">
                    <a:latin typeface="Cambria Math"/>
                    <a:ea typeface="Cambria Math"/>
                    <a:cs typeface="NikoshBAN" pitchFamily="2" charset="0"/>
                  </a:rPr>
                  <a:t> 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পঞ্চাশটি পদের যোগফল=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প্রথম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পদ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শেষপদ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পদসংখ্যা</m:t>
                    </m:r>
                  </m:oMath>
                </a14:m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077" y="2895600"/>
                <a:ext cx="5269524" cy="544573"/>
              </a:xfrm>
              <a:prstGeom prst="rect">
                <a:avLst/>
              </a:prstGeom>
              <a:blipFill rotWithShape="1">
                <a:blip r:embed="rId3"/>
                <a:stretch>
                  <a:fillRect l="-690"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6800" y="3704492"/>
                <a:ext cx="4191000" cy="522451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পঞ্চাশটি পদের যোগফল=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৪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১৫১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৫০</m:t>
                    </m:r>
                  </m:oMath>
                </a14:m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704492"/>
                <a:ext cx="4191000" cy="522451"/>
              </a:xfrm>
              <a:prstGeom prst="rect">
                <a:avLst/>
              </a:prstGeom>
              <a:blipFill rotWithShape="1">
                <a:blip r:embed="rId4"/>
                <a:stretch>
                  <a:fillRect l="-867"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07831" y="4571999"/>
                <a:ext cx="4149969" cy="522451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পঞ্চাশটি পদের যোগফল=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৪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১৫১</m:t>
                        </m:r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৫০</m:t>
                    </m:r>
                  </m:oMath>
                </a14:m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831" y="4571999"/>
                <a:ext cx="4149969" cy="522451"/>
              </a:xfrm>
              <a:prstGeom prst="rect">
                <a:avLst/>
              </a:prstGeom>
              <a:blipFill rotWithShape="1">
                <a:blip r:embed="rId5"/>
                <a:stretch>
                  <a:fillRect l="-1022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125416" y="5282018"/>
            <a:ext cx="4132384" cy="36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পঞ্চাশটি পদের যোগফল= ৩৮৭৫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99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093262" y="228600"/>
            <a:ext cx="1752119" cy="533400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b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1066800"/>
            <a:ext cx="3930981" cy="2362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4190999"/>
            <a:ext cx="556260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ক) ৫, ৯,১৩,১৭ ------------  খ) ৭,১১,১৫,১৯ --------------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ধারা দুইটির কাঠির  চিত্র ও বীজগণিতীয় রাশি মালা নির্ণয়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282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5532"/>
              </p:ext>
            </p:extLst>
          </p:nvPr>
        </p:nvGraphicFramePr>
        <p:xfrm>
          <a:off x="838200" y="1600200"/>
          <a:ext cx="7467600" cy="29152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0600"/>
                <a:gridCol w="968341"/>
                <a:gridCol w="603606"/>
                <a:gridCol w="563366"/>
                <a:gridCol w="643847"/>
                <a:gridCol w="649840"/>
                <a:gridCol w="653951"/>
                <a:gridCol w="692136"/>
                <a:gridCol w="692136"/>
                <a:gridCol w="1009777"/>
              </a:tblGrid>
              <a:tr h="572710">
                <a:tc rowSpan="2"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IN" baseline="0" dirty="0" smtClean="0">
                          <a:latin typeface="NikoshBAN" pitchFamily="2" charset="0"/>
                          <a:cs typeface="NikoshBAN" pitchFamily="2" charset="0"/>
                        </a:rPr>
                        <a:t> নং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রাশি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পদ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2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১ম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২য়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৩য়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৪র্থ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১০ম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৫০তম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৪ক+১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৫ক+১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45"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chemeClr val="dk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৬ক+৩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6922" y="5181600"/>
            <a:ext cx="3082278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টি পুর্ণ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3643256" y="276933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মুল্যায়ন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385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643256" y="276933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বাড়ির কাজ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Nironjan\Desktop\লগো LOGO\বাতায়ন লগো\kk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2743200" cy="226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083546" y="3270739"/>
            <a:ext cx="5243146" cy="931984"/>
            <a:chOff x="1083546" y="3270739"/>
            <a:chExt cx="5243146" cy="931984"/>
          </a:xfrm>
        </p:grpSpPr>
        <p:grpSp>
          <p:nvGrpSpPr>
            <p:cNvPr id="4" name="Group 3"/>
            <p:cNvGrpSpPr/>
            <p:nvPr/>
          </p:nvGrpSpPr>
          <p:grpSpPr>
            <a:xfrm>
              <a:off x="1083546" y="3276600"/>
              <a:ext cx="685800" cy="926123"/>
              <a:chOff x="1600200" y="990600"/>
              <a:chExt cx="685800" cy="926123"/>
            </a:xfrm>
          </p:grpSpPr>
          <p:sp>
            <p:nvSpPr>
              <p:cNvPr id="5" name="Flowchart: Extract 4"/>
              <p:cNvSpPr/>
              <p:nvPr/>
            </p:nvSpPr>
            <p:spPr>
              <a:xfrm>
                <a:off x="1600200" y="990600"/>
                <a:ext cx="685800" cy="381000"/>
              </a:xfrm>
              <a:prstGeom prst="flowChartExtra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600200" y="1383323"/>
                <a:ext cx="685800" cy="5334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360759" y="3276600"/>
              <a:ext cx="1371600" cy="926123"/>
              <a:chOff x="2819400" y="1066800"/>
              <a:chExt cx="1371600" cy="926123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819400" y="1066800"/>
                <a:ext cx="685800" cy="926123"/>
                <a:chOff x="1600200" y="990600"/>
                <a:chExt cx="685800" cy="926123"/>
              </a:xfrm>
            </p:grpSpPr>
            <p:sp>
              <p:nvSpPr>
                <p:cNvPr id="12" name="Flowchart: Extract 11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505200" y="1066800"/>
                <a:ext cx="685800" cy="926123"/>
                <a:chOff x="1600200" y="990600"/>
                <a:chExt cx="685800" cy="926123"/>
              </a:xfrm>
            </p:grpSpPr>
            <p:sp>
              <p:nvSpPr>
                <p:cNvPr id="10" name="Flowchart: Extract 9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4269292" y="3270739"/>
              <a:ext cx="2057400" cy="926123"/>
              <a:chOff x="4572000" y="1122485"/>
              <a:chExt cx="2057400" cy="926123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72000" y="1122485"/>
                <a:ext cx="1371600" cy="926123"/>
                <a:chOff x="2819400" y="1066800"/>
                <a:chExt cx="1371600" cy="926123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2819400" y="1066800"/>
                  <a:ext cx="685800" cy="926123"/>
                  <a:chOff x="1600200" y="990600"/>
                  <a:chExt cx="685800" cy="926123"/>
                </a:xfrm>
              </p:grpSpPr>
              <p:sp>
                <p:nvSpPr>
                  <p:cNvPr id="23" name="Flowchart: Extract 22"/>
                  <p:cNvSpPr/>
                  <p:nvPr/>
                </p:nvSpPr>
                <p:spPr>
                  <a:xfrm>
                    <a:off x="1600200" y="990600"/>
                    <a:ext cx="685800" cy="381000"/>
                  </a:xfrm>
                  <a:prstGeom prst="flowChartExtra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1600200" y="1383323"/>
                    <a:ext cx="685800" cy="533400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505200" y="1066800"/>
                  <a:ext cx="685800" cy="926123"/>
                  <a:chOff x="1600200" y="990600"/>
                  <a:chExt cx="685800" cy="926123"/>
                </a:xfrm>
              </p:grpSpPr>
              <p:sp>
                <p:nvSpPr>
                  <p:cNvPr id="21" name="Flowchart: Extract 20"/>
                  <p:cNvSpPr/>
                  <p:nvPr/>
                </p:nvSpPr>
                <p:spPr>
                  <a:xfrm>
                    <a:off x="1600200" y="990600"/>
                    <a:ext cx="685800" cy="381000"/>
                  </a:xfrm>
                  <a:prstGeom prst="flowChartExtra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1600200" y="1383323"/>
                    <a:ext cx="685800" cy="533400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" name="Group 15"/>
              <p:cNvGrpSpPr/>
              <p:nvPr/>
            </p:nvGrpSpPr>
            <p:grpSpPr>
              <a:xfrm>
                <a:off x="5943600" y="1122485"/>
                <a:ext cx="685800" cy="926123"/>
                <a:chOff x="1600200" y="990600"/>
                <a:chExt cx="685800" cy="926123"/>
              </a:xfrm>
            </p:grpSpPr>
            <p:sp>
              <p:nvSpPr>
                <p:cNvPr id="17" name="Flowchart: Extract 16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5" name="TextBox 24"/>
          <p:cNvSpPr txBox="1"/>
          <p:nvPr/>
        </p:nvSpPr>
        <p:spPr>
          <a:xfrm>
            <a:off x="1118714" y="4559008"/>
            <a:ext cx="5815485" cy="7078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প্যাটার্নটির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পঞ্চাশটি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907035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1828800" y="-609600"/>
            <a:ext cx="5943600" cy="8229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5700" b="1" i="1" dirty="0">
              <a:ln/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0150214">
            <a:off x="5637509" y="4863816"/>
            <a:ext cx="29718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b="1" dirty="0" smtClean="0"/>
              <a:t>ধন্যবাদ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79442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:\K -pictur\DSC_0165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933700"/>
            <a:ext cx="1710707" cy="216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238500" y="512620"/>
            <a:ext cx="3276600" cy="1163781"/>
          </a:xfrm>
          <a:prstGeom prst="ellipse">
            <a:avLst/>
          </a:prstGeom>
          <a:ln w="1016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8937" y="2933700"/>
            <a:ext cx="4172803" cy="1785104"/>
          </a:xfrm>
          <a:prstGeom prst="rect">
            <a:avLst/>
          </a:prstGeom>
          <a:ln w="1016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000" i="1" dirty="0">
                <a:latin typeface="NikoshBAN" panose="02000000000000000000" pitchFamily="2" charset="0"/>
                <a:cs typeface="NikoshBAN" panose="02000000000000000000" pitchFamily="2" charset="0"/>
              </a:rPr>
              <a:t>কৈলাশ রায়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দেবীডুবা বালিকা উচ্চ বিদ্যালয়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দেবীগঞ্জ, পঞ্চগড়।</a:t>
            </a:r>
            <a:endParaRPr lang="en-US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-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01723209721</a:t>
            </a:r>
          </a:p>
          <a:p>
            <a:pPr algn="ctr"/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Gmail: kailashroy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</a:p>
        </p:txBody>
      </p:sp>
    </p:spTree>
    <p:extLst>
      <p:ext uri="{BB962C8B-B14F-4D97-AF65-F5344CB8AC3E}">
        <p14:creationId xmlns:p14="http://schemas.microsoft.com/office/powerpoint/2010/main" val="23965740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5400" y="2590800"/>
            <a:ext cx="3657600" cy="1754326"/>
          </a:xfrm>
          <a:prstGeom prst="rect">
            <a:avLst/>
          </a:prstGeom>
          <a:ln w="88900"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BD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আধ্যায়ঃ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IN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</a:t>
            </a:r>
            <a:endParaRPr lang="bn-BD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45</a:t>
            </a:r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০৯/১২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২০১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048001" cy="354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7684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276600" y="457200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শিখন ফল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963035"/>
            <a:ext cx="42672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কাঠি দিয়ে প্যাটার্নটির চিত্র আকঁতে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598985"/>
            <a:ext cx="42672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 প্যাটার্নটির বীজগণিতীয় রাশি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নির্ণয়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4267200"/>
            <a:ext cx="42672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 তালিকার পদ সংখ্যার সমষ্টি নির্ণয়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2300627"/>
            <a:ext cx="42672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 তালিকার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নির্ণয়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761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লগো LOGO\পাহার\kjk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64" y="1120919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লগো LOGO\PATARN\ভবbb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46438"/>
            <a:ext cx="2143125" cy="186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লগো LOGO\PATARN\edrrff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51" y="3733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orizontal Scroll 5"/>
          <p:cNvSpPr/>
          <p:nvPr/>
        </p:nvSpPr>
        <p:spPr>
          <a:xfrm>
            <a:off x="2960623" y="290630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865" y="3064518"/>
            <a:ext cx="1217470" cy="381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IN" dirty="0" smtClean="0"/>
              <a:t>ত্রিভুজ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1240" y="3051463"/>
            <a:ext cx="1143000" cy="381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IN" dirty="0" smtClean="0"/>
              <a:t> চতুর্ভুজ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86951" y="6090138"/>
            <a:ext cx="2042249" cy="381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IN" dirty="0" smtClean="0"/>
              <a:t>বিভিন্ন রঙের বল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939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লগো LOGO\PATARN\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37" y="1180783"/>
            <a:ext cx="2143125" cy="207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লগো LOGO\PATARN\hhg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3"/>
          <a:stretch/>
        </p:blipFill>
        <p:spPr bwMode="auto">
          <a:xfrm>
            <a:off x="3200400" y="1160001"/>
            <a:ext cx="2057400" cy="209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লগো LOGO\PATARN\fdd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37920"/>
            <a:ext cx="2143125" cy="21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Horizontal Scroll 4"/>
          <p:cNvSpPr/>
          <p:nvPr/>
        </p:nvSpPr>
        <p:spPr>
          <a:xfrm>
            <a:off x="2960623" y="290630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4" descr="F:\লগো LOGO\PATARN\fffff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12" y="34290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19412" y="5347855"/>
            <a:ext cx="2667000" cy="36933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বিভিন্ন রকমের টাইলস এর চিত্র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1500" y="5893805"/>
            <a:ext cx="3095625" cy="369332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এগুলোকে আমরা কি বলতে পারি?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492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44436" y="1080654"/>
            <a:ext cx="3810000" cy="2743200"/>
          </a:xfrm>
          <a:prstGeom prst="horizontalScroll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প্যাটার্ন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383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orizontal Scroll 24"/>
          <p:cNvSpPr/>
          <p:nvPr/>
        </p:nvSpPr>
        <p:spPr>
          <a:xfrm>
            <a:off x="2960623" y="290630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44869" y="1453661"/>
            <a:ext cx="5243146" cy="2774125"/>
            <a:chOff x="1444869" y="1453661"/>
            <a:chExt cx="5243146" cy="2774125"/>
          </a:xfrm>
        </p:grpSpPr>
        <p:grpSp>
          <p:nvGrpSpPr>
            <p:cNvPr id="6" name="Group 5"/>
            <p:cNvGrpSpPr/>
            <p:nvPr/>
          </p:nvGrpSpPr>
          <p:grpSpPr>
            <a:xfrm>
              <a:off x="1444869" y="1459522"/>
              <a:ext cx="685800" cy="926123"/>
              <a:chOff x="1600200" y="990600"/>
              <a:chExt cx="685800" cy="926123"/>
            </a:xfrm>
          </p:grpSpPr>
          <p:sp>
            <p:nvSpPr>
              <p:cNvPr id="4" name="Flowchart: Extract 3"/>
              <p:cNvSpPr/>
              <p:nvPr/>
            </p:nvSpPr>
            <p:spPr>
              <a:xfrm>
                <a:off x="1600200" y="990600"/>
                <a:ext cx="685800" cy="381000"/>
              </a:xfrm>
              <a:prstGeom prst="flowChartExtra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600200" y="1383323"/>
                <a:ext cx="685800" cy="5334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722082" y="1459522"/>
              <a:ext cx="1371600" cy="926123"/>
              <a:chOff x="2819400" y="1066800"/>
              <a:chExt cx="1371600" cy="926123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819400" y="1066800"/>
                <a:ext cx="685800" cy="926123"/>
                <a:chOff x="1600200" y="990600"/>
                <a:chExt cx="685800" cy="926123"/>
              </a:xfrm>
            </p:grpSpPr>
            <p:sp>
              <p:nvSpPr>
                <p:cNvPr id="8" name="Flowchart: Extract 7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3505200" y="1066800"/>
                <a:ext cx="685800" cy="926123"/>
                <a:chOff x="1600200" y="990600"/>
                <a:chExt cx="685800" cy="926123"/>
              </a:xfrm>
            </p:grpSpPr>
            <p:sp>
              <p:nvSpPr>
                <p:cNvPr id="11" name="Flowchart: Extract 10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23"/>
            <p:cNvGrpSpPr/>
            <p:nvPr/>
          </p:nvGrpSpPr>
          <p:grpSpPr>
            <a:xfrm>
              <a:off x="4630615" y="1453661"/>
              <a:ext cx="2057400" cy="926123"/>
              <a:chOff x="4572000" y="1122485"/>
              <a:chExt cx="2057400" cy="926123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4572000" y="1122485"/>
                <a:ext cx="1371600" cy="926123"/>
                <a:chOff x="2819400" y="1066800"/>
                <a:chExt cx="1371600" cy="926123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2819400" y="1066800"/>
                  <a:ext cx="685800" cy="926123"/>
                  <a:chOff x="1600200" y="990600"/>
                  <a:chExt cx="685800" cy="926123"/>
                </a:xfrm>
              </p:grpSpPr>
              <p:sp>
                <p:nvSpPr>
                  <p:cNvPr id="19" name="Flowchart: Extract 18"/>
                  <p:cNvSpPr/>
                  <p:nvPr/>
                </p:nvSpPr>
                <p:spPr>
                  <a:xfrm>
                    <a:off x="1600200" y="990600"/>
                    <a:ext cx="685800" cy="381000"/>
                  </a:xfrm>
                  <a:prstGeom prst="flowChartExtra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1600200" y="1383323"/>
                    <a:ext cx="685800" cy="533400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3505200" y="1066800"/>
                  <a:ext cx="685800" cy="926123"/>
                  <a:chOff x="1600200" y="990600"/>
                  <a:chExt cx="685800" cy="926123"/>
                </a:xfrm>
              </p:grpSpPr>
              <p:sp>
                <p:nvSpPr>
                  <p:cNvPr id="17" name="Flowchart: Extract 16"/>
                  <p:cNvSpPr/>
                  <p:nvPr/>
                </p:nvSpPr>
                <p:spPr>
                  <a:xfrm>
                    <a:off x="1600200" y="990600"/>
                    <a:ext cx="685800" cy="381000"/>
                  </a:xfrm>
                  <a:prstGeom prst="flowChartExtra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1600200" y="1383323"/>
                    <a:ext cx="685800" cy="533400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>
                <a:off x="5943600" y="1122485"/>
                <a:ext cx="685800" cy="926123"/>
                <a:chOff x="1600200" y="990600"/>
                <a:chExt cx="685800" cy="926123"/>
              </a:xfrm>
            </p:grpSpPr>
            <p:sp>
              <p:nvSpPr>
                <p:cNvPr id="22" name="Flowchart: Extract 21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6" name="TextBox 25"/>
            <p:cNvSpPr txBox="1"/>
            <p:nvPr/>
          </p:nvSpPr>
          <p:spPr>
            <a:xfrm>
              <a:off x="2095500" y="3212123"/>
              <a:ext cx="2667000" cy="101566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১ম চিত্রে কাঠির সংখ্যা ৬, </a:t>
              </a:r>
            </a:p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২য় </a:t>
              </a:r>
              <a:r>
                <a:rPr lang="bn-IN" sz="2000" dirty="0">
                  <a:latin typeface="NikoshBAN" pitchFamily="2" charset="0"/>
                  <a:cs typeface="NikoshBAN" pitchFamily="2" charset="0"/>
                </a:rPr>
                <a:t>চিত্রে কাঠির সংখ্যা </a:t>
              </a:r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১১, </a:t>
              </a:r>
            </a:p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৩য় </a:t>
              </a:r>
              <a:r>
                <a:rPr lang="bn-IN" sz="2000" dirty="0">
                  <a:latin typeface="NikoshBAN" pitchFamily="2" charset="0"/>
                  <a:cs typeface="NikoshBAN" pitchFamily="2" charset="0"/>
                </a:rPr>
                <a:t>চিত্রে কাঠির সংখ্যা </a:t>
              </a:r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১৬, </a:t>
              </a:r>
              <a:endParaRPr lang="bn-IN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187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orizontal Scroll 24"/>
          <p:cNvSpPr/>
          <p:nvPr/>
        </p:nvSpPr>
        <p:spPr>
          <a:xfrm>
            <a:off x="2960623" y="290630"/>
            <a:ext cx="2195781" cy="762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44869" y="4267200"/>
            <a:ext cx="4936018" cy="10156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তালিকার সংখ্যা ৬, ১১,১৬-------</a:t>
            </a: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পার্থক্য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5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তালিকার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১৬+৫=২১</a:t>
            </a:r>
            <a:endParaRPr lang="bn-IN" sz="2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78523" y="1459522"/>
            <a:ext cx="6084277" cy="2207172"/>
            <a:chOff x="1078523" y="1453661"/>
            <a:chExt cx="6084277" cy="2207172"/>
          </a:xfrm>
        </p:grpSpPr>
        <p:grpSp>
          <p:nvGrpSpPr>
            <p:cNvPr id="6" name="Group 5"/>
            <p:cNvGrpSpPr/>
            <p:nvPr/>
          </p:nvGrpSpPr>
          <p:grpSpPr>
            <a:xfrm>
              <a:off x="1444869" y="1459522"/>
              <a:ext cx="685800" cy="926123"/>
              <a:chOff x="1600200" y="990600"/>
              <a:chExt cx="685800" cy="926123"/>
            </a:xfrm>
          </p:grpSpPr>
          <p:sp>
            <p:nvSpPr>
              <p:cNvPr id="4" name="Flowchart: Extract 3"/>
              <p:cNvSpPr/>
              <p:nvPr/>
            </p:nvSpPr>
            <p:spPr>
              <a:xfrm>
                <a:off x="1600200" y="990600"/>
                <a:ext cx="685800" cy="381000"/>
              </a:xfrm>
              <a:prstGeom prst="flowChartExtra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600200" y="1383323"/>
                <a:ext cx="685800" cy="53340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722082" y="1459522"/>
              <a:ext cx="1371600" cy="926123"/>
              <a:chOff x="2819400" y="1066800"/>
              <a:chExt cx="1371600" cy="926123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819400" y="1066800"/>
                <a:ext cx="685800" cy="926123"/>
                <a:chOff x="1600200" y="990600"/>
                <a:chExt cx="685800" cy="926123"/>
              </a:xfrm>
            </p:grpSpPr>
            <p:sp>
              <p:nvSpPr>
                <p:cNvPr id="8" name="Flowchart: Extract 7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3505200" y="1066800"/>
                <a:ext cx="685800" cy="926123"/>
                <a:chOff x="1600200" y="990600"/>
                <a:chExt cx="685800" cy="926123"/>
              </a:xfrm>
            </p:grpSpPr>
            <p:sp>
              <p:nvSpPr>
                <p:cNvPr id="11" name="Flowchart: Extract 10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23"/>
            <p:cNvGrpSpPr/>
            <p:nvPr/>
          </p:nvGrpSpPr>
          <p:grpSpPr>
            <a:xfrm>
              <a:off x="4630615" y="1453661"/>
              <a:ext cx="2057400" cy="926123"/>
              <a:chOff x="4572000" y="1122485"/>
              <a:chExt cx="2057400" cy="926123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4572000" y="1122485"/>
                <a:ext cx="1371600" cy="926123"/>
                <a:chOff x="2819400" y="1066800"/>
                <a:chExt cx="1371600" cy="926123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2819400" y="1066800"/>
                  <a:ext cx="685800" cy="926123"/>
                  <a:chOff x="1600200" y="990600"/>
                  <a:chExt cx="685800" cy="926123"/>
                </a:xfrm>
              </p:grpSpPr>
              <p:sp>
                <p:nvSpPr>
                  <p:cNvPr id="19" name="Flowchart: Extract 18"/>
                  <p:cNvSpPr/>
                  <p:nvPr/>
                </p:nvSpPr>
                <p:spPr>
                  <a:xfrm>
                    <a:off x="1600200" y="990600"/>
                    <a:ext cx="685800" cy="381000"/>
                  </a:xfrm>
                  <a:prstGeom prst="flowChartExtra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1600200" y="1383323"/>
                    <a:ext cx="685800" cy="533400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3505200" y="1066800"/>
                  <a:ext cx="685800" cy="926123"/>
                  <a:chOff x="1600200" y="990600"/>
                  <a:chExt cx="685800" cy="926123"/>
                </a:xfrm>
              </p:grpSpPr>
              <p:sp>
                <p:nvSpPr>
                  <p:cNvPr id="17" name="Flowchart: Extract 16"/>
                  <p:cNvSpPr/>
                  <p:nvPr/>
                </p:nvSpPr>
                <p:spPr>
                  <a:xfrm>
                    <a:off x="1600200" y="990600"/>
                    <a:ext cx="685800" cy="381000"/>
                  </a:xfrm>
                  <a:prstGeom prst="flowChartExtra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1600200" y="1383323"/>
                    <a:ext cx="685800" cy="533400"/>
                  </a:xfrm>
                  <a:prstGeom prst="rect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>
                <a:off x="5943600" y="1122485"/>
                <a:ext cx="685800" cy="926123"/>
                <a:chOff x="1600200" y="990600"/>
                <a:chExt cx="685800" cy="926123"/>
              </a:xfrm>
            </p:grpSpPr>
            <p:sp>
              <p:nvSpPr>
                <p:cNvPr id="22" name="Flowchart: Extract 21"/>
                <p:cNvSpPr/>
                <p:nvPr/>
              </p:nvSpPr>
              <p:spPr>
                <a:xfrm>
                  <a:off x="1600200" y="990600"/>
                  <a:ext cx="685800" cy="381000"/>
                </a:xfrm>
                <a:prstGeom prst="flowChartExtra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600200" y="1383323"/>
                  <a:ext cx="685800" cy="533400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>
            <a:xfrm>
              <a:off x="1524000" y="2754923"/>
              <a:ext cx="563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 ৬             ,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    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১১         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                   ১৬------------------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78523" y="3291501"/>
              <a:ext cx="563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 পার্থক্য        ৫             ,             ৫        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---------------------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26166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383</Words>
  <Application>Microsoft Office PowerPoint</Application>
  <PresentationFormat>On-screen Show (4:3)</PresentationFormat>
  <Paragraphs>136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PC</dc:creator>
  <cp:lastModifiedBy>USER PC</cp:lastModifiedBy>
  <cp:revision>68</cp:revision>
  <dcterms:created xsi:type="dcterms:W3CDTF">2006-08-16T00:00:00Z</dcterms:created>
  <dcterms:modified xsi:type="dcterms:W3CDTF">2019-12-09T11:58:57Z</dcterms:modified>
</cp:coreProperties>
</file>