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3" d="100"/>
          <a:sy n="33" d="100"/>
        </p:scale>
        <p:origin x="-1398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96217-AC46-4F58-A7C5-2747A51D7062}" type="datetimeFigureOut">
              <a:rPr lang="en-US" smtClean="0"/>
              <a:pPr/>
              <a:t>13-02-2019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2DBA1-663F-4D7C-B9B5-DD1195F0B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8D6BC-8528-40D9-A69C-AD8B43718F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97291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8D6BC-8528-40D9-A69C-AD8B43718F4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9051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0917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8D6BC-8528-40D9-A69C-AD8B43718F4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2098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8D6BC-8528-40D9-A69C-AD8B43718F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7767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8D6BC-8528-40D9-A69C-AD8B43718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3945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8D6BC-8528-40D9-A69C-AD8B43718F4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3357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pc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8D6BC-8528-40D9-A69C-AD8B43718F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1047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kern="900" spc="-1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8D6BC-8528-40D9-A69C-AD8B43718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7070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07295-77FC-4F80-82CA-6BC0FBCB4A2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6759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8D6BC-8528-40D9-A69C-AD8B43718F4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8623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2077-3CB4-42ED-B988-8F0BFF030272}" type="datetimeFigureOut">
              <a:rPr lang="en-US" smtClean="0"/>
              <a:pPr/>
              <a:t>13-02-2019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7D14-1C86-46B0-980E-719458025C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2077-3CB4-42ED-B988-8F0BFF030272}" type="datetimeFigureOut">
              <a:rPr lang="en-US" smtClean="0"/>
              <a:pPr/>
              <a:t>13-02-2019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7D14-1C86-46B0-980E-719458025C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2077-3CB4-42ED-B988-8F0BFF030272}" type="datetimeFigureOut">
              <a:rPr lang="en-US" smtClean="0"/>
              <a:pPr/>
              <a:t>13-02-2019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7D14-1C86-46B0-980E-719458025C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2077-3CB4-42ED-B988-8F0BFF030272}" type="datetimeFigureOut">
              <a:rPr lang="en-US" smtClean="0"/>
              <a:pPr/>
              <a:t>13-02-2019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7D14-1C86-46B0-980E-719458025C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2077-3CB4-42ED-B988-8F0BFF030272}" type="datetimeFigureOut">
              <a:rPr lang="en-US" smtClean="0"/>
              <a:pPr/>
              <a:t>13-02-2019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7D14-1C86-46B0-980E-719458025C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2077-3CB4-42ED-B988-8F0BFF030272}" type="datetimeFigureOut">
              <a:rPr lang="en-US" smtClean="0"/>
              <a:pPr/>
              <a:t>13-02-2019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7D14-1C86-46B0-980E-719458025C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2077-3CB4-42ED-B988-8F0BFF030272}" type="datetimeFigureOut">
              <a:rPr lang="en-US" smtClean="0"/>
              <a:pPr/>
              <a:t>13-02-2019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7D14-1C86-46B0-980E-719458025C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2077-3CB4-42ED-B988-8F0BFF030272}" type="datetimeFigureOut">
              <a:rPr lang="en-US" smtClean="0"/>
              <a:pPr/>
              <a:t>13-02-2019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7D14-1C86-46B0-980E-719458025C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2077-3CB4-42ED-B988-8F0BFF030272}" type="datetimeFigureOut">
              <a:rPr lang="en-US" smtClean="0"/>
              <a:pPr/>
              <a:t>13-02-2019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7D14-1C86-46B0-980E-719458025C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2077-3CB4-42ED-B988-8F0BFF030272}" type="datetimeFigureOut">
              <a:rPr lang="en-US" smtClean="0"/>
              <a:pPr/>
              <a:t>13-02-2019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7D14-1C86-46B0-980E-719458025C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2077-3CB4-42ED-B988-8F0BFF030272}" type="datetimeFigureOut">
              <a:rPr lang="en-US" smtClean="0"/>
              <a:pPr/>
              <a:t>13-02-2019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B7D14-1C86-46B0-980E-719458025C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D2077-3CB4-42ED-B988-8F0BFF030272}" type="datetimeFigureOut">
              <a:rPr lang="en-US" smtClean="0"/>
              <a:pPr/>
              <a:t>13-02-2019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B7D14-1C86-46B0-980E-719458025C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4137" y="626576"/>
            <a:ext cx="8357280" cy="1108731"/>
          </a:xfrm>
          <a:prstGeom prst="rect">
            <a:avLst/>
          </a:prstGeom>
          <a:noFill/>
        </p:spPr>
        <p:txBody>
          <a:bodyPr wrap="square" lIns="76928" tIns="38464" rIns="76928" bIns="38464" rtlCol="0">
            <a:spAutoFit/>
          </a:bodyPr>
          <a:lstStyle/>
          <a:p>
            <a:pPr algn="ctr"/>
            <a:r>
              <a:rPr lang="en-US" sz="6700" b="1" spc="-252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700" b="1" spc="-252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b="1" spc="-252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700" b="1" spc="-252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b="1" spc="-252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700" b="1" spc="-252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b="1" spc="-252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700" b="1" spc="-252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rcRect l="10942" t="13822" r="30501" b="16748"/>
          <a:stretch>
            <a:fillRect/>
          </a:stretch>
        </p:blipFill>
        <p:spPr>
          <a:xfrm>
            <a:off x="954515" y="1894738"/>
            <a:ext cx="7377838" cy="469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05172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6882" y="342632"/>
            <a:ext cx="5079492" cy="61827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6928" tIns="38464" rIns="76928" bIns="38464" rtlCol="0" anchor="ctr"/>
          <a:lstStyle/>
          <a:p>
            <a:pPr algn="ctr"/>
            <a:r>
              <a:rPr lang="en-US" sz="3700" dirty="0" err="1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3700" dirty="0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700" dirty="0" err="1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3700" dirty="0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700" dirty="0" err="1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endParaRPr lang="en-US" sz="3700" dirty="0">
              <a:ln>
                <a:solidFill>
                  <a:srgbClr val="0070C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59" r="8690"/>
          <a:stretch/>
        </p:blipFill>
        <p:spPr>
          <a:xfrm>
            <a:off x="1298923" y="3863318"/>
            <a:ext cx="3009829" cy="2432623"/>
          </a:xfrm>
          <a:prstGeom prst="round2DiagRect">
            <a:avLst>
              <a:gd name="adj1" fmla="val 16667"/>
              <a:gd name="adj2" fmla="val 0"/>
            </a:avLst>
          </a:prstGeom>
          <a:ln w="28575" cap="sq">
            <a:solidFill>
              <a:schemeClr val="tx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8399" y="1256318"/>
            <a:ext cx="3012718" cy="2432624"/>
          </a:xfrm>
          <a:prstGeom prst="round2DiagRect">
            <a:avLst>
              <a:gd name="adj1" fmla="val 16667"/>
              <a:gd name="adj2" fmla="val 0"/>
            </a:avLst>
          </a:prstGeom>
          <a:ln w="28575" cap="sq">
            <a:solidFill>
              <a:schemeClr val="tx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24" t="9979" r="4324" b="7314"/>
          <a:stretch/>
        </p:blipFill>
        <p:spPr>
          <a:xfrm>
            <a:off x="5008399" y="3863318"/>
            <a:ext cx="3012718" cy="2432623"/>
          </a:xfrm>
          <a:prstGeom prst="round2DiagRect">
            <a:avLst>
              <a:gd name="adj1" fmla="val 16667"/>
              <a:gd name="adj2" fmla="val 0"/>
            </a:avLst>
          </a:prstGeom>
          <a:ln w="28575" cap="sq">
            <a:solidFill>
              <a:schemeClr val="tx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26" t="5730" r="3626" b="5664"/>
          <a:stretch/>
        </p:blipFill>
        <p:spPr>
          <a:xfrm>
            <a:off x="1298923" y="1256319"/>
            <a:ext cx="3009829" cy="2432623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chemeClr val="accent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01083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2732381" y="492242"/>
            <a:ext cx="3435011" cy="1027914"/>
          </a:xfrm>
          <a:prstGeom prst="can">
            <a:avLst>
              <a:gd name="adj" fmla="val 1647"/>
            </a:avLst>
          </a:prstGeom>
          <a:solidFill>
            <a:schemeClr val="bg2"/>
          </a:solidFill>
          <a:ln>
            <a:noFill/>
          </a:ln>
          <a:effectLst>
            <a:outerShdw blurRad="50800" dist="38100" dir="2700000" sx="1000" sy="1000" algn="tl" rotWithShape="0">
              <a:srgbClr val="00B0F0">
                <a:alpha val="99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6928" tIns="38464" rIns="76928" bIns="38464" rtlCol="0" anchor="ctr"/>
          <a:lstStyle/>
          <a:p>
            <a:pPr algn="ctr"/>
            <a:r>
              <a:rPr lang="bn-BD" sz="6700" b="1" spc="-126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700" b="1" spc="-126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ড়ি</a:t>
            </a:r>
            <a:r>
              <a:rPr lang="bn-BD" sz="6700" b="1" spc="-126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 কাজ</a:t>
            </a:r>
            <a:endParaRPr lang="en-US" sz="6700" b="1" spc="-126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7108" y="1895081"/>
            <a:ext cx="9017000" cy="0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hevron 6"/>
          <p:cNvSpPr/>
          <p:nvPr/>
        </p:nvSpPr>
        <p:spPr>
          <a:xfrm>
            <a:off x="8217095" y="130775"/>
            <a:ext cx="701199" cy="1659140"/>
          </a:xfrm>
          <a:prstGeom prst="chevron">
            <a:avLst>
              <a:gd name="adj" fmla="val 71429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6928" tIns="38464" rIns="76928" bIns="3846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7758984" y="119891"/>
            <a:ext cx="701199" cy="1659140"/>
          </a:xfrm>
          <a:prstGeom prst="chevron">
            <a:avLst>
              <a:gd name="adj" fmla="val 71429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6928" tIns="38464" rIns="76928" bIns="3846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 flipH="1">
            <a:off x="203424" y="119891"/>
            <a:ext cx="621393" cy="1659140"/>
          </a:xfrm>
          <a:prstGeom prst="chevron">
            <a:avLst>
              <a:gd name="adj" fmla="val 71429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6928" tIns="38464" rIns="76928" bIns="3846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 flipH="1">
            <a:off x="593494" y="119891"/>
            <a:ext cx="621393" cy="1659140"/>
          </a:xfrm>
          <a:prstGeom prst="chevron">
            <a:avLst>
              <a:gd name="adj" fmla="val 71429"/>
            </a:avLst>
          </a:prstGeom>
          <a:blipFill>
            <a:blip r:embed="rId3"/>
            <a:tile tx="0" ty="0" sx="100000" sy="100000" flip="none" algn="tl"/>
          </a:blipFill>
          <a:ln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6928" tIns="38464" rIns="76928" bIns="3846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941"/>
          <a:stretch/>
        </p:blipFill>
        <p:spPr>
          <a:xfrm>
            <a:off x="1270001" y="119885"/>
            <a:ext cx="1644651" cy="16977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941"/>
          <a:stretch/>
        </p:blipFill>
        <p:spPr>
          <a:xfrm>
            <a:off x="6038850" y="119885"/>
            <a:ext cx="1644651" cy="169772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88157" y="3478885"/>
            <a:ext cx="7636574" cy="1616562"/>
          </a:xfrm>
          <a:prstGeom prst="rect">
            <a:avLst/>
          </a:prstGeom>
        </p:spPr>
        <p:txBody>
          <a:bodyPr wrap="none" lIns="76928" tIns="38464" rIns="76928" bIns="38464">
            <a:spAutoFit/>
          </a:bodyPr>
          <a:lstStyle/>
          <a:p>
            <a:r>
              <a:rPr lang="en-US" sz="5000" dirty="0" err="1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ইন্টারনেটের</a:t>
            </a:r>
            <a:r>
              <a:rPr lang="en-US" sz="5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err="1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সচেতন</a:t>
            </a:r>
            <a:r>
              <a:rPr lang="en-US" sz="5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err="1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5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err="1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err="1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endParaRPr lang="en-US" sz="5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err="1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sz="5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err="1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5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err="1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0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5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1694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15188" y="4222100"/>
            <a:ext cx="5017518" cy="238087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6928" tIns="38464" rIns="76928" bIns="38464" rtlCol="0" anchor="ctr"/>
          <a:lstStyle/>
          <a:p>
            <a:pPr algn="ctr"/>
            <a:r>
              <a:rPr lang="bn-BD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শওকত হোছাইন</a:t>
            </a:r>
            <a:endParaRPr lang="en-US" sz="3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আহমদিয়া ডলম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</a:t>
            </a:r>
            <a:r>
              <a:rPr lang="bn-BD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ীর (র) সিনিয়র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মাদ্রাসা</a:t>
            </a:r>
          </a:p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মোবাইল-০১৮৩৩৭৯৪১২৪</a:t>
            </a:r>
          </a:p>
          <a:p>
            <a:pPr algn="ctr"/>
            <a:r>
              <a:rPr lang="en-US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E-mail: hossainshawkat@yahoo.com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12999" y="124141"/>
            <a:ext cx="3048531" cy="3982603"/>
          </a:xfrm>
          <a:prstGeom prst="roundRect">
            <a:avLst>
              <a:gd name="adj" fmla="val 16667"/>
            </a:avLst>
          </a:prstGeom>
          <a:ln>
            <a:solidFill>
              <a:schemeClr val="accent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5818892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utting-down-a-tree139878999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769" y="1573857"/>
            <a:ext cx="4183051" cy="2796264"/>
          </a:xfrm>
          <a:prstGeom prst="round2DiagRect">
            <a:avLst>
              <a:gd name="adj1" fmla="val 16667"/>
              <a:gd name="adj2" fmla="val 0"/>
            </a:avLst>
          </a:prstGeom>
          <a:ln w="12700" cap="sq">
            <a:solidFill>
              <a:schemeClr val="tx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662389" y="4594297"/>
            <a:ext cx="3792360" cy="53934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lIns="76928" tIns="38464" rIns="76928" bIns="38464" rtlCol="0">
            <a:spAutoFit/>
          </a:bodyPr>
          <a:lstStyle/>
          <a:p>
            <a:pPr algn="ctr"/>
            <a:r>
              <a:rPr lang="en-US" sz="3000" dirty="0" err="1">
                <a:ln>
                  <a:solidFill>
                    <a:srgbClr val="00206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অসচেতনভাবে</a:t>
            </a:r>
            <a:r>
              <a:rPr lang="en-US" sz="3000" dirty="0">
                <a:ln>
                  <a:solidFill>
                    <a:srgbClr val="00206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n>
                  <a:solidFill>
                    <a:srgbClr val="00206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গাছ</a:t>
            </a:r>
            <a:r>
              <a:rPr lang="en-US" sz="3000" dirty="0">
                <a:ln>
                  <a:solidFill>
                    <a:srgbClr val="00206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n>
                  <a:solidFill>
                    <a:srgbClr val="00206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কাটছে</a:t>
            </a:r>
            <a:r>
              <a:rPr lang="en-US" sz="3000" dirty="0">
                <a:ln>
                  <a:solidFill>
                    <a:srgbClr val="00206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65564" y="443687"/>
            <a:ext cx="6220690" cy="770177"/>
          </a:xfrm>
          <a:prstGeom prst="rect">
            <a:avLst/>
          </a:prstGeom>
          <a:solidFill>
            <a:schemeClr val="bg2"/>
          </a:solidFill>
        </p:spPr>
        <p:txBody>
          <a:bodyPr wrap="square" lIns="76928" tIns="38464" rIns="76928" bIns="38464" rtlCol="0">
            <a:spAutoFit/>
          </a:bodyPr>
          <a:lstStyle/>
          <a:p>
            <a:pPr algn="ctr"/>
            <a:r>
              <a:rPr lang="en-US" sz="4500" b="1" spc="42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500" b="1" spc="42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spc="42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500" b="1" spc="42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spc="42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500" b="1" spc="42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spc="42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4500" b="1" spc="42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spc="42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500" b="1" spc="42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spc="42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বল</a:t>
            </a:r>
            <a:endParaRPr lang="en-US" sz="4500" b="1" spc="42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9677" y="1471693"/>
            <a:ext cx="3538514" cy="2808419"/>
          </a:xfrm>
          <a:prstGeom prst="round2DiagRect">
            <a:avLst>
              <a:gd name="adj1" fmla="val 16667"/>
              <a:gd name="adj2" fmla="val 0"/>
            </a:avLst>
          </a:prstGeom>
          <a:ln w="12700" cap="sq">
            <a:solidFill>
              <a:schemeClr val="tx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482048" y="4540271"/>
            <a:ext cx="3844124" cy="11241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6928" tIns="38464" rIns="76928" bIns="38464" rtlCol="0">
            <a:spAutoFit/>
          </a:bodyPr>
          <a:lstStyle/>
          <a:p>
            <a:pPr algn="ctr"/>
            <a:r>
              <a:rPr lang="en-US" sz="3400" dirty="0" err="1">
                <a:ln>
                  <a:solidFill>
                    <a:srgbClr val="00206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চোখের</a:t>
            </a:r>
            <a:r>
              <a:rPr lang="en-US" sz="3400" dirty="0">
                <a:ln>
                  <a:solidFill>
                    <a:srgbClr val="00206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>
                <a:ln>
                  <a:solidFill>
                    <a:srgbClr val="00206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আড়ালে</a:t>
            </a:r>
            <a:r>
              <a:rPr lang="en-US" sz="3400" dirty="0">
                <a:ln>
                  <a:solidFill>
                    <a:srgbClr val="00206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>
                <a:ln>
                  <a:solidFill>
                    <a:srgbClr val="00206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একা</a:t>
            </a:r>
            <a:r>
              <a:rPr lang="en-US" sz="3400" dirty="0">
                <a:ln>
                  <a:solidFill>
                    <a:srgbClr val="00206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>
                <a:ln>
                  <a:solidFill>
                    <a:srgbClr val="00206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3400" dirty="0">
                <a:ln>
                  <a:solidFill>
                    <a:srgbClr val="00206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>
                <a:ln>
                  <a:solidFill>
                    <a:srgbClr val="00206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400" dirty="0">
                <a:ln>
                  <a:solidFill>
                    <a:srgbClr val="00206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>
                <a:ln>
                  <a:solidFill>
                    <a:srgbClr val="00206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400" dirty="0">
                <a:ln>
                  <a:solidFill>
                    <a:srgbClr val="00206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>
                <a:ln>
                  <a:solidFill>
                    <a:srgbClr val="00206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করছে</a:t>
            </a:r>
            <a:r>
              <a:rPr lang="en-US" sz="3400" dirty="0">
                <a:ln>
                  <a:solidFill>
                    <a:srgbClr val="00206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8986" y="4705763"/>
            <a:ext cx="7800109" cy="1308786"/>
          </a:xfrm>
          <a:prstGeom prst="rect">
            <a:avLst/>
          </a:prstGeom>
          <a:solidFill>
            <a:schemeClr val="bg2"/>
          </a:solidFill>
        </p:spPr>
        <p:txBody>
          <a:bodyPr wrap="square" lIns="76928" tIns="38464" rIns="76928" bIns="38464" rtlCol="0">
            <a:spAutoFit/>
          </a:bodyPr>
          <a:lstStyle/>
          <a:p>
            <a:pPr algn="ctr"/>
            <a:r>
              <a:rPr lang="en-US" sz="4000" b="1" spc="42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এভাবে</a:t>
            </a:r>
            <a:r>
              <a:rPr lang="en-US" sz="4000" b="1" spc="42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42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গাছ</a:t>
            </a:r>
            <a:r>
              <a:rPr lang="en-US" sz="4000" b="1" spc="42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42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কাটা</a:t>
            </a:r>
            <a:r>
              <a:rPr lang="en-US" sz="4000" b="1" spc="42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spc="42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একা</a:t>
            </a:r>
            <a:r>
              <a:rPr lang="en-US" sz="4000" b="1" spc="42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42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একা</a:t>
            </a:r>
            <a:r>
              <a:rPr lang="en-US" sz="4000" b="1" spc="42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42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4000" b="1" spc="42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42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b="1" spc="42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42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b="1" spc="42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42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b="1" spc="42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42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b="1" spc="42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42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ঠিক</a:t>
            </a:r>
            <a:r>
              <a:rPr lang="en-US" sz="4000" b="1" spc="42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0700" y="5944618"/>
            <a:ext cx="7257828" cy="770177"/>
          </a:xfrm>
          <a:prstGeom prst="rect">
            <a:avLst/>
          </a:prstGeom>
          <a:solidFill>
            <a:schemeClr val="bg2"/>
          </a:solidFill>
        </p:spPr>
        <p:txBody>
          <a:bodyPr wrap="square" lIns="76928" tIns="38464" rIns="76928" bIns="38464" rtlCol="0">
            <a:spAutoFit/>
          </a:bodyPr>
          <a:lstStyle/>
          <a:p>
            <a:pPr algn="ctr"/>
            <a:r>
              <a:rPr lang="en-US" sz="4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ব্যাপারে</a:t>
            </a:r>
            <a:r>
              <a:rPr lang="en-US" sz="4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সচেতন</a:t>
            </a:r>
            <a:r>
              <a:rPr lang="en-US" sz="4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30986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9" grpId="0" animBg="1"/>
      <p:bldP spid="9" grpId="1" animBg="1"/>
      <p:bldP spid="13" grpId="0" animBg="1"/>
      <p:bldP spid="13" grpId="1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46112" y="1066546"/>
            <a:ext cx="5929746" cy="1570396"/>
          </a:xfrm>
          <a:prstGeom prst="rect">
            <a:avLst/>
          </a:prstGeom>
        </p:spPr>
        <p:txBody>
          <a:bodyPr wrap="square" lIns="76928" tIns="38464" rIns="76928" bIns="38464">
            <a:spAutoFit/>
          </a:bodyPr>
          <a:lstStyle/>
          <a:p>
            <a:pPr algn="ctr"/>
            <a:r>
              <a:rPr lang="en-US" sz="97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সচেতন</a:t>
            </a:r>
            <a:r>
              <a:rPr lang="en-US" sz="9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7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bn-BD" sz="9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endParaRPr lang="en-US" sz="7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rcRect l="22577" t="22857" r="30501" b="16748"/>
          <a:stretch>
            <a:fillRect/>
          </a:stretch>
        </p:blipFill>
        <p:spPr>
          <a:xfrm>
            <a:off x="1763059" y="2567065"/>
            <a:ext cx="5911882" cy="408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11804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8157" y="1393371"/>
            <a:ext cx="8989785" cy="0"/>
          </a:xfrm>
          <a:prstGeom prst="line">
            <a:avLst/>
          </a:prstGeom>
          <a:ln w="152400" cmpd="tri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48000" y="152401"/>
            <a:ext cx="3048000" cy="1127886"/>
          </a:xfrm>
          <a:prstGeom prst="rect">
            <a:avLst/>
          </a:prstGeom>
          <a:noFill/>
          <a:ln>
            <a:noFill/>
          </a:ln>
        </p:spPr>
        <p:txBody>
          <a:bodyPr wrap="square" lIns="76928" tIns="38464" rIns="76928" bIns="38464" rtlCol="0">
            <a:spAutoFit/>
          </a:bodyPr>
          <a:lstStyle/>
          <a:p>
            <a:pPr algn="ctr"/>
            <a:r>
              <a:rPr lang="en-US" sz="6700" b="1" spc="-126" dirty="0" err="1">
                <a:ln w="0"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700" b="1" spc="-126" dirty="0">
              <a:ln w="0"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698" y="1618515"/>
            <a:ext cx="8705625" cy="312352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6928" tIns="38464" rIns="76928" bIns="38464" rtlCol="0" anchor="ctr"/>
          <a:lstStyle/>
          <a:p>
            <a:r>
              <a:rPr lang="en-US" sz="4500" b="1" dirty="0" err="1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500" b="1" dirty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dirty="0" err="1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500" b="1" dirty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dirty="0" err="1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500" b="1" dirty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dirty="0" err="1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500" b="1" dirty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…</a:t>
            </a:r>
          </a:p>
          <a:p>
            <a:r>
              <a:rPr lang="en-US" sz="37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700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সচেতন</a:t>
            </a:r>
            <a:r>
              <a:rPr lang="en-US" sz="37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7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7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7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7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7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2। </a:t>
            </a:r>
            <a:r>
              <a:rPr lang="en-US" sz="3700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সচেতন</a:t>
            </a:r>
            <a:r>
              <a:rPr lang="en-US" sz="37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37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en-US" sz="37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7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7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7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3।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সচেতনভাবে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নিয়মগুলো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3970651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>
        <p14:prism dir="d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312" t="12010" b="21008"/>
          <a:stretch/>
        </p:blipFill>
        <p:spPr>
          <a:xfrm>
            <a:off x="645486" y="1462963"/>
            <a:ext cx="3804429" cy="290600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5530" y="1462962"/>
            <a:ext cx="3804429" cy="29060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645486" y="5272931"/>
            <a:ext cx="7844473" cy="5905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928" tIns="38464" rIns="76928" bIns="38464" rtlCol="0" anchor="ctr"/>
          <a:lstStyle/>
          <a:p>
            <a:pPr algn="ctr"/>
            <a:r>
              <a:rPr lang="en-US" sz="3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সারাদিন</a:t>
            </a:r>
            <a:r>
              <a:rPr lang="en-US" sz="3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3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করেও</a:t>
            </a:r>
            <a:r>
              <a:rPr lang="en-US" sz="3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3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3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ডাল</a:t>
            </a:r>
            <a:r>
              <a:rPr lang="en-US" sz="3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কাটতে</a:t>
            </a:r>
            <a:r>
              <a:rPr lang="en-US" sz="3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0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52743" y="509769"/>
            <a:ext cx="3024383" cy="590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928" tIns="38464" rIns="76928" bIns="38464" rtlCol="0" anchor="ctr"/>
          <a:lstStyle/>
          <a:p>
            <a:pPr algn="ctr"/>
            <a:r>
              <a:rPr lang="en-US" sz="3700" dirty="0" err="1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সচেতন</a:t>
            </a:r>
            <a:r>
              <a:rPr lang="en-US" sz="3700" dirty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dirty="0" err="1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endParaRPr lang="en-US" sz="3700" dirty="0">
              <a:ln>
                <a:solidFill>
                  <a:srgbClr val="0070C0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5486" y="5270969"/>
            <a:ext cx="7844473" cy="5905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928" tIns="38464" rIns="76928" bIns="38464" rtlCol="0" anchor="ctr"/>
          <a:lstStyle/>
          <a:p>
            <a:pPr algn="ctr"/>
            <a:r>
              <a:rPr lang="en-US" sz="3400" dirty="0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400" dirty="0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‍</a:t>
            </a:r>
            <a:r>
              <a:rPr lang="en-US" sz="3400" dirty="0" err="1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ধারালো</a:t>
            </a:r>
            <a:r>
              <a:rPr lang="en-US" sz="3400" dirty="0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</a:t>
            </a:r>
            <a:r>
              <a:rPr lang="en-US" sz="3400" dirty="0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400" dirty="0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কয়েক</a:t>
            </a:r>
            <a:r>
              <a:rPr lang="en-US" sz="3400" dirty="0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কোপে</a:t>
            </a:r>
            <a:r>
              <a:rPr lang="en-US" sz="3400" dirty="0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ডালটা</a:t>
            </a:r>
            <a:r>
              <a:rPr lang="en-US" sz="3400" dirty="0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কাটতে</a:t>
            </a:r>
            <a:r>
              <a:rPr lang="en-US" sz="3400" dirty="0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400" dirty="0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400" dirty="0">
              <a:ln>
                <a:solidFill>
                  <a:srgbClr val="7030A0"/>
                </a:solidFill>
              </a:ln>
              <a:solidFill>
                <a:srgbClr val="00B0F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rcRect l="27778" r="29166" b="-29"/>
          <a:stretch>
            <a:fillRect/>
          </a:stretch>
        </p:blipFill>
        <p:spPr>
          <a:xfrm>
            <a:off x="1425581" y="1466895"/>
            <a:ext cx="1970287" cy="2918507"/>
          </a:xfrm>
          <a:prstGeom prst="round2DiagRect">
            <a:avLst>
              <a:gd name="adj1" fmla="val 26405"/>
              <a:gd name="adj2" fmla="val 8719"/>
            </a:avLst>
          </a:prstGeom>
          <a:ln w="28575" cap="sq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42252" y="1534870"/>
            <a:ext cx="3804429" cy="3077885"/>
          </a:xfrm>
          <a:prstGeom prst="round2DiagRect">
            <a:avLst>
              <a:gd name="adj1" fmla="val 0"/>
              <a:gd name="adj2" fmla="val 21424"/>
            </a:avLst>
          </a:prstGeom>
          <a:ln w="28575" cap="sq">
            <a:solidFill>
              <a:schemeClr val="tx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14279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3173" y="5798565"/>
            <a:ext cx="7299313" cy="693232"/>
          </a:xfrm>
          <a:prstGeom prst="rect">
            <a:avLst/>
          </a:prstGeom>
          <a:noFill/>
          <a:ln>
            <a:noFill/>
          </a:ln>
        </p:spPr>
        <p:txBody>
          <a:bodyPr wrap="square" lIns="76928" tIns="38464" rIns="76928" bIns="38464" rtlCol="0">
            <a:spAutoFit/>
          </a:bodyPr>
          <a:lstStyle/>
          <a:p>
            <a:pPr algn="ctr"/>
            <a:r>
              <a:rPr lang="en-US" sz="4000" spc="-126" dirty="0" err="1">
                <a:ln w="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এগুলোর</a:t>
            </a:r>
            <a:r>
              <a:rPr lang="en-US" sz="4000" spc="-126" dirty="0">
                <a:ln w="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-126" dirty="0" err="1">
                <a:ln w="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spc="-126" dirty="0">
                <a:ln w="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-126" dirty="0" err="1">
                <a:ln w="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কোনটির</a:t>
            </a:r>
            <a:r>
              <a:rPr lang="en-US" sz="4000" spc="-126" dirty="0">
                <a:ln w="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-126" dirty="0" err="1">
                <a:ln w="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4000" spc="-126" dirty="0">
                <a:ln w="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-126" dirty="0" err="1">
                <a:ln w="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4000" spc="-126" dirty="0">
                <a:ln w="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-126" dirty="0" err="1">
                <a:ln w="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4000" spc="-126" dirty="0">
                <a:ln w="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  <a:endParaRPr lang="en-US" sz="4000" spc="-126" dirty="0">
              <a:ln w="0"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987" y="1313778"/>
            <a:ext cx="3345499" cy="2492692"/>
          </a:xfrm>
          <a:prstGeom prst="snip2DiagRect">
            <a:avLst>
              <a:gd name="adj1" fmla="val 18876"/>
              <a:gd name="adj2" fmla="val 151"/>
            </a:avLst>
          </a:prstGeom>
          <a:solidFill>
            <a:srgbClr val="FFFFFF">
              <a:shade val="85000"/>
            </a:srgbClr>
          </a:solidFill>
          <a:ln w="28575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3174" y="1313778"/>
            <a:ext cx="3361279" cy="2492692"/>
          </a:xfrm>
          <a:prstGeom prst="snip2DiagRect">
            <a:avLst>
              <a:gd name="adj1" fmla="val 21235"/>
              <a:gd name="adj2" fmla="val 0"/>
            </a:avLst>
          </a:prstGeom>
          <a:solidFill>
            <a:srgbClr val="FFFFFF">
              <a:shade val="85000"/>
            </a:srgbClr>
          </a:solidFill>
          <a:ln w="28575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444591" y="5825237"/>
            <a:ext cx="8295736" cy="600899"/>
          </a:xfrm>
          <a:prstGeom prst="rect">
            <a:avLst/>
          </a:prstGeom>
          <a:noFill/>
          <a:ln>
            <a:noFill/>
          </a:ln>
        </p:spPr>
        <p:txBody>
          <a:bodyPr wrap="square" lIns="76928" tIns="38464" rIns="76928" bIns="38464" rtlCol="0">
            <a:spAutoFit/>
          </a:bodyPr>
          <a:lstStyle/>
          <a:p>
            <a:pPr algn="ctr"/>
            <a:r>
              <a:rPr lang="en-US" sz="3400" spc="-126" dirty="0" err="1">
                <a:ln w="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সচেতন</a:t>
            </a:r>
            <a:r>
              <a:rPr lang="en-US" sz="3400" spc="-126" dirty="0">
                <a:ln w="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spc="-126" dirty="0" err="1">
                <a:ln w="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3400" spc="-126" dirty="0">
                <a:ln w="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spc="-126" dirty="0" err="1">
                <a:ln w="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400" spc="-126" dirty="0">
                <a:ln w="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spc="-126" dirty="0" err="1">
                <a:ln w="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400" spc="-126" dirty="0">
                <a:ln w="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400" spc="-126" dirty="0" err="1">
                <a:ln w="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en-US" sz="3400" spc="-126" dirty="0">
                <a:ln w="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spc="-126" dirty="0" err="1">
                <a:ln w="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3400" spc="-126" dirty="0">
                <a:ln w="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spc="-126" dirty="0" err="1">
                <a:ln w="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400" spc="-126" dirty="0">
                <a:ln w="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spc="-126" dirty="0" err="1">
                <a:ln w="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গুলোই</a:t>
            </a:r>
            <a:r>
              <a:rPr lang="en-US" sz="3400" spc="-126" dirty="0">
                <a:ln w="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spc="-126" dirty="0" err="1">
                <a:ln w="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শক্তিশালী</a:t>
            </a:r>
            <a:r>
              <a:rPr lang="en-US" sz="3400" spc="-126" dirty="0">
                <a:ln w="0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400" spc="-126" dirty="0">
              <a:ln w="0"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923" y="5896587"/>
            <a:ext cx="8295736" cy="539344"/>
          </a:xfrm>
          <a:prstGeom prst="rect">
            <a:avLst/>
          </a:prstGeom>
          <a:noFill/>
          <a:ln>
            <a:noFill/>
          </a:ln>
        </p:spPr>
        <p:txBody>
          <a:bodyPr wrap="square" lIns="76928" tIns="38464" rIns="76928" bIns="38464" rtlCol="0">
            <a:spAutoFit/>
          </a:bodyPr>
          <a:lstStyle/>
          <a:p>
            <a:pPr algn="ctr"/>
            <a:r>
              <a:rPr lang="en-US" sz="3000" spc="-126" dirty="0" err="1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000" spc="-126" dirty="0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spc="-126" dirty="0" err="1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3000" spc="-126" dirty="0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spc="-126" dirty="0" err="1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সচেতন</a:t>
            </a:r>
            <a:r>
              <a:rPr lang="en-US" sz="3000" spc="-126" dirty="0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spc="-126" dirty="0" err="1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3000" spc="-126" dirty="0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spc="-126" dirty="0" err="1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000" spc="-126" dirty="0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spc="-126" dirty="0" err="1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000" spc="-126" dirty="0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spc="-126" dirty="0" err="1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000" spc="-126" dirty="0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spc="-126" dirty="0" err="1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3000" spc="-126" dirty="0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spc="-126" dirty="0" err="1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সর্বনাশ</a:t>
            </a:r>
            <a:r>
              <a:rPr lang="en-US" sz="3000" spc="-126" dirty="0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spc="-126" dirty="0" err="1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000" spc="-126" dirty="0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spc="-126" dirty="0" err="1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sz="3000" spc="-126" dirty="0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spc="-126" dirty="0" err="1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000" spc="-126" dirty="0">
                <a:ln w="0"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000" spc="-126" dirty="0">
              <a:ln w="0"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24630" y="450954"/>
            <a:ext cx="3024383" cy="590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928" tIns="38464" rIns="76928" bIns="38464" rtlCol="0" anchor="ctr"/>
          <a:lstStyle/>
          <a:p>
            <a:pPr algn="ctr"/>
            <a:r>
              <a:rPr lang="en-US" sz="3700" dirty="0" err="1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সচেতন</a:t>
            </a:r>
            <a:r>
              <a:rPr lang="en-US" sz="3700" dirty="0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700" dirty="0" err="1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endParaRPr lang="en-US" sz="3700" dirty="0">
              <a:ln>
                <a:solidFill>
                  <a:srgbClr val="7030A0"/>
                </a:solidFill>
              </a:ln>
              <a:solidFill>
                <a:srgbClr val="00B0F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102" t="9100" r="38341" b="25420"/>
          <a:stretch/>
        </p:blipFill>
        <p:spPr>
          <a:xfrm rot="16200000">
            <a:off x="3618850" y="3002330"/>
            <a:ext cx="1331206" cy="3655041"/>
          </a:xfrm>
          <a:prstGeom prst="round2DiagRect">
            <a:avLst>
              <a:gd name="adj1" fmla="val 26405"/>
              <a:gd name="adj2" fmla="val 8719"/>
            </a:avLst>
          </a:prstGeom>
          <a:ln w="28575" cap="sq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24431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9" grpId="0"/>
      <p:bldP spid="9" grpId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ular Callout 3"/>
          <p:cNvSpPr/>
          <p:nvPr/>
        </p:nvSpPr>
        <p:spPr>
          <a:xfrm>
            <a:off x="3365502" y="616889"/>
            <a:ext cx="2330408" cy="830915"/>
          </a:xfrm>
          <a:prstGeom prst="wedgeRectCallout">
            <a:avLst>
              <a:gd name="adj1" fmla="val -16126"/>
              <a:gd name="adj2" fmla="val 48675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6928" tIns="38464" rIns="76928" bIns="38464" rtlCol="0" anchor="ctr"/>
          <a:lstStyle/>
          <a:p>
            <a:pPr algn="ctr"/>
            <a:r>
              <a:rPr lang="en-US" sz="5000" b="1" dirty="0" err="1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0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b="1" dirty="0" err="1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5000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1500" y="3535903"/>
            <a:ext cx="5462198" cy="9394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6928" tIns="38464" rIns="76928" bIns="38464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600" b="1" spc="42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5600" b="1" spc="42" dirty="0" err="1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সচেতন</a:t>
            </a:r>
            <a:r>
              <a:rPr lang="en-US" sz="5600" b="1" spc="42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600" b="1" spc="42" dirty="0" err="1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5600" b="1" spc="42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600" b="1" spc="42" dirty="0" err="1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600" b="1" spc="42" dirty="0">
                <a:ln w="11430"/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7108" y="1937658"/>
            <a:ext cx="9017000" cy="0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8459114" y="163284"/>
            <a:ext cx="557888" cy="17526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928" tIns="38464" rIns="76928" bIns="3846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001002" y="152400"/>
            <a:ext cx="557888" cy="17526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928" tIns="38464" rIns="76928" bIns="3846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 flipH="1">
            <a:off x="131536" y="152400"/>
            <a:ext cx="494393" cy="17526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928" tIns="38464" rIns="76928" bIns="3846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 flipH="1">
            <a:off x="521605" y="152400"/>
            <a:ext cx="494393" cy="1752600"/>
          </a:xfrm>
          <a:prstGeom prst="chevron">
            <a:avLst>
              <a:gd name="adj" fmla="val 71429"/>
            </a:avLst>
          </a:prstGeom>
          <a:solidFill>
            <a:srgbClr val="002060"/>
          </a:solidFill>
          <a:effectLst>
            <a:outerShdw blurRad="558800" dir="21594000" algn="ctr" rotWithShape="0">
              <a:srgbClr val="000000"/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928" tIns="38464" rIns="76928" bIns="3846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6982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>
        <p14:prism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7117" y="299893"/>
            <a:ext cx="5627017" cy="562071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6928" tIns="38464" rIns="76928" bIns="38464" rtlCol="0" anchor="ctr"/>
          <a:lstStyle/>
          <a:p>
            <a:pPr algn="ctr"/>
            <a:r>
              <a:rPr lang="en-US" sz="3700" dirty="0" err="1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3700" dirty="0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700" dirty="0" err="1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3700" dirty="0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700" dirty="0" err="1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endParaRPr lang="en-US" sz="3700" dirty="0">
              <a:ln>
                <a:solidFill>
                  <a:srgbClr val="0070C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64485" y="1259178"/>
            <a:ext cx="3977827" cy="3026308"/>
          </a:xfrm>
          <a:prstGeom prst="round2DiagRect">
            <a:avLst>
              <a:gd name="adj1" fmla="val 16667"/>
              <a:gd name="adj2" fmla="val 0"/>
            </a:avLst>
          </a:prstGeom>
          <a:ln w="28575" cap="sq">
            <a:solidFill>
              <a:schemeClr val="tx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4654" y="1287515"/>
            <a:ext cx="3900019" cy="3026306"/>
          </a:xfrm>
          <a:prstGeom prst="round2DiagRect">
            <a:avLst>
              <a:gd name="adj1" fmla="val 0"/>
              <a:gd name="adj2" fmla="val 21908"/>
            </a:avLst>
          </a:prstGeom>
          <a:ln w="28575" cap="sq">
            <a:solidFill>
              <a:schemeClr val="tx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732693" y="4739902"/>
            <a:ext cx="7528153" cy="134648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6928" tIns="38464" rIns="76928" bIns="38464" rtlCol="0" anchor="ctr"/>
          <a:lstStyle/>
          <a:p>
            <a:pPr algn="ctr"/>
            <a:r>
              <a:rPr lang="en-US" sz="3700" dirty="0" err="1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3700" dirty="0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700" dirty="0" err="1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জায়গায়</a:t>
            </a:r>
            <a:r>
              <a:rPr lang="en-US" sz="3700" dirty="0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700" dirty="0" err="1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700" dirty="0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700" dirty="0" err="1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700" dirty="0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700" dirty="0" err="1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700" dirty="0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700" dirty="0" err="1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3700" dirty="0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700" dirty="0" err="1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3700" dirty="0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700" dirty="0" err="1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700" dirty="0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700" dirty="0" err="1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700" dirty="0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700" dirty="0" err="1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স্ক্রিন</a:t>
            </a:r>
            <a:r>
              <a:rPr lang="en-US" sz="3700" dirty="0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700" dirty="0" err="1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700" dirty="0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700" dirty="0" err="1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3700" dirty="0">
                <a:ln>
                  <a:solidFill>
                    <a:srgbClr val="0070C0"/>
                  </a:solidFill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700" dirty="0">
              <a:ln>
                <a:solidFill>
                  <a:srgbClr val="0070C0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279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208</Words>
  <Application>Microsoft Office PowerPoint</Application>
  <PresentationFormat>On-screen Show (4:3)</PresentationFormat>
  <Paragraphs>43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HOSSAIN</dc:creator>
  <cp:lastModifiedBy>HOSSAIN</cp:lastModifiedBy>
  <cp:revision>2</cp:revision>
  <dcterms:created xsi:type="dcterms:W3CDTF">2019-02-13T17:04:21Z</dcterms:created>
  <dcterms:modified xsi:type="dcterms:W3CDTF">2019-02-13T17:11:03Z</dcterms:modified>
</cp:coreProperties>
</file>