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9" r:id="rId6"/>
    <p:sldId id="260" r:id="rId7"/>
    <p:sldId id="27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36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2E0DC-476E-403C-A069-8F525891740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2BEDE-2B91-41F1-86B7-ABD160FFF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2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2BEDE-2B91-41F1-86B7-ABD160FFFA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10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2BEDE-2B91-41F1-86B7-ABD160FFFA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03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50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3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16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6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64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49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4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3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1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50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35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D751569-825F-4F07-A9F6-4CBF6EBB44BC}" type="datetimeFigureOut">
              <a:rPr lang="en-US" smtClean="0"/>
              <a:t>01-Jul-19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E96DB26-7F8C-49B3-8D07-FD1307649B7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47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90563" y="797715"/>
            <a:ext cx="10163175" cy="5719769"/>
            <a:chOff x="876301" y="-745335"/>
            <a:chExt cx="10163175" cy="5719769"/>
          </a:xfrm>
        </p:grpSpPr>
        <p:pic>
          <p:nvPicPr>
            <p:cNvPr id="2" name="Picture 1" descr="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6301" y="-745335"/>
              <a:ext cx="10163175" cy="5719769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5029200" y="2457450"/>
              <a:ext cx="3013967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9600" b="1" dirty="0" smtClean="0">
                  <a:solidFill>
                    <a:srgbClr val="FFC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endParaRPr lang="en-US" sz="96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29140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1496" y="40984"/>
            <a:ext cx="7474226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 ধরণের </a:t>
            </a:r>
            <a:r>
              <a:rPr lang="bn-IN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ত্রিভূজ</a:t>
            </a:r>
            <a:endParaRPr lang="en-US" sz="6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ight Triangle 2"/>
          <p:cNvSpPr/>
          <p:nvPr/>
        </p:nvSpPr>
        <p:spPr>
          <a:xfrm>
            <a:off x="926592" y="1658112"/>
            <a:ext cx="3694176" cy="299923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6150" y="4657344"/>
            <a:ext cx="1752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solidFill>
                  <a:srgbClr val="7030A0"/>
                </a:solidFill>
              </a:rPr>
              <a:t> 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সূক্ষ্মকোণী</a:t>
            </a:r>
            <a:r>
              <a:rPr lang="bn-IN" b="1" dirty="0">
                <a:solidFill>
                  <a:srgbClr val="7030A0"/>
                </a:solidFill>
              </a:rPr>
              <a:t> </a:t>
            </a:r>
            <a:endParaRPr lang="en-US" b="1" dirty="0"/>
          </a:p>
        </p:txBody>
      </p:sp>
      <p:sp>
        <p:nvSpPr>
          <p:cNvPr id="6" name="Isosceles Triangle 5"/>
          <p:cNvSpPr/>
          <p:nvPr/>
        </p:nvSpPr>
        <p:spPr>
          <a:xfrm>
            <a:off x="7010400" y="1658112"/>
            <a:ext cx="3803904" cy="29992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04697" y="4966421"/>
            <a:ext cx="2172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সমকোণী ত্রিভূজ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1407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719328" y="341376"/>
            <a:ext cx="4413504" cy="373075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99672" y="4073765"/>
            <a:ext cx="2672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সমদ্বিবাহু ত্রিভূজ</a:t>
            </a:r>
            <a:endParaRPr lang="en-US" sz="4000" dirty="0"/>
          </a:p>
        </p:txBody>
      </p:sp>
      <p:sp>
        <p:nvSpPr>
          <p:cNvPr id="6" name="Isosceles Triangle 5"/>
          <p:cNvSpPr/>
          <p:nvPr/>
        </p:nvSpPr>
        <p:spPr>
          <a:xfrm>
            <a:off x="5084064" y="426720"/>
            <a:ext cx="5827776" cy="3486912"/>
          </a:xfrm>
          <a:custGeom>
            <a:avLst/>
            <a:gdLst>
              <a:gd name="connsiteX0" fmla="*/ 0 w 3998976"/>
              <a:gd name="connsiteY0" fmla="*/ 3413760 h 3413760"/>
              <a:gd name="connsiteX1" fmla="*/ 1999488 w 3998976"/>
              <a:gd name="connsiteY1" fmla="*/ 0 h 3413760"/>
              <a:gd name="connsiteX2" fmla="*/ 3998976 w 3998976"/>
              <a:gd name="connsiteY2" fmla="*/ 3413760 h 3413760"/>
              <a:gd name="connsiteX3" fmla="*/ 0 w 3998976"/>
              <a:gd name="connsiteY3" fmla="*/ 3413760 h 3413760"/>
              <a:gd name="connsiteX0" fmla="*/ 1828800 w 5827776"/>
              <a:gd name="connsiteY0" fmla="*/ 3486912 h 3486912"/>
              <a:gd name="connsiteX1" fmla="*/ 0 w 5827776"/>
              <a:gd name="connsiteY1" fmla="*/ 0 h 3486912"/>
              <a:gd name="connsiteX2" fmla="*/ 5827776 w 5827776"/>
              <a:gd name="connsiteY2" fmla="*/ 3486912 h 3486912"/>
              <a:gd name="connsiteX3" fmla="*/ 1828800 w 5827776"/>
              <a:gd name="connsiteY3" fmla="*/ 3486912 h 348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7776" h="3486912">
                <a:moveTo>
                  <a:pt x="1828800" y="3486912"/>
                </a:moveTo>
                <a:lnTo>
                  <a:pt x="0" y="0"/>
                </a:lnTo>
                <a:lnTo>
                  <a:pt x="5827776" y="3486912"/>
                </a:lnTo>
                <a:lnTo>
                  <a:pt x="1828800" y="3486912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72509" y="4182082"/>
            <a:ext cx="2820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স্থুলকোণী ত্রিভূজ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17198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886270"/>
              </p:ext>
            </p:extLst>
          </p:nvPr>
        </p:nvGraphicFramePr>
        <p:xfrm>
          <a:off x="838200" y="1389887"/>
          <a:ext cx="8686800" cy="5068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9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6974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atin typeface="NikoshBAN" pitchFamily="2" charset="0"/>
                          <a:cs typeface="NikoshBAN" pitchFamily="2" charset="0"/>
                        </a:rPr>
                        <a:t>দলের নাম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908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atin typeface="NikoshBAN" pitchFamily="2" charset="0"/>
                          <a:cs typeface="NikoshBAN" pitchFamily="2" charset="0"/>
                        </a:rPr>
                        <a:t>ক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দল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atin typeface="NikoshBAN" pitchFamily="2" charset="0"/>
                          <a:cs typeface="NikoshBAN" pitchFamily="2" charset="0"/>
                        </a:rPr>
                        <a:t>চাঁদা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ব্যবহার করে একটি স্থূলকো</a:t>
                      </a:r>
                      <a:r>
                        <a:rPr lang="bn-IN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ণী ত্রিভূজ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এঁকে তার আকৃতি পরিমাপ কর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39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খ দল</a:t>
                      </a:r>
                      <a:endParaRPr lang="en-US" sz="4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itchFamily="2" charset="0"/>
                          <a:cs typeface="NikoshBAN" pitchFamily="2" charset="0"/>
                        </a:rPr>
                        <a:t>চাঁদা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ব্যবহার করে </a:t>
                      </a:r>
                      <a:r>
                        <a:rPr lang="bn-BD" sz="4000" baseline="0" smtClean="0">
                          <a:latin typeface="NikoshBAN" pitchFamily="2" charset="0"/>
                          <a:cs typeface="NikoshBAN" pitchFamily="2" charset="0"/>
                        </a:rPr>
                        <a:t>একটি সূক্ষ্মকোণ</a:t>
                      </a:r>
                      <a:r>
                        <a:rPr lang="bn-IN" sz="4000" baseline="0" smtClean="0">
                          <a:latin typeface="NikoshBAN" pitchFamily="2" charset="0"/>
                          <a:cs typeface="NikoshBAN" pitchFamily="2" charset="0"/>
                        </a:rPr>
                        <a:t>ী ত্রিভূজ</a:t>
                      </a:r>
                      <a:r>
                        <a:rPr lang="bn-BD" sz="4000" baseline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এঁকে তার আকৃতি পরিমাপ কর</a:t>
                      </a:r>
                      <a:endParaRPr lang="en-US" sz="4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39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itchFamily="2" charset="0"/>
                          <a:cs typeface="NikoshBAN" pitchFamily="2" charset="0"/>
                        </a:rPr>
                        <a:t>গ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দল</a:t>
                      </a:r>
                      <a:endParaRPr lang="en-US" sz="4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itchFamily="2" charset="0"/>
                          <a:cs typeface="NikoshBAN" pitchFamily="2" charset="0"/>
                        </a:rPr>
                        <a:t>চাঁদা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ব্যবহার করে একটি সমকোণ</a:t>
                      </a:r>
                      <a:r>
                        <a:rPr lang="bn-IN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ী ত্রিভূজ</a:t>
                      </a:r>
                      <a:r>
                        <a:rPr lang="bn-BD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এঁকে তার আকৃতি পরিমাপ কর</a:t>
                      </a:r>
                      <a:endParaRPr lang="en-US" sz="4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0578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1402372"/>
            <a:ext cx="6096000" cy="415498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bn-BD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 পর্যায়ে চকবোর্ড-এ চাঁদা ব্যবহার করে বিভিন্ন ধরণের </a:t>
            </a:r>
            <a:r>
              <a:rPr lang="bn-IN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ত্রিভূজ</a:t>
            </a:r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এঁকে ও পরিমাপ করে দেখাব </a:t>
            </a:r>
          </a:p>
          <a:p>
            <a:pPr algn="just">
              <a:buFont typeface="Arial" pitchFamily="34" charset="0"/>
              <a:buChar char="•"/>
            </a:pPr>
            <a:r>
              <a:rPr lang="bn-BD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কয়েকজন শিক্ষার্থীকে বোর্ড-এ ডেকে এনে আঁকতে বলবো </a:t>
            </a:r>
          </a:p>
          <a:p>
            <a:pPr algn="just">
              <a:buFont typeface="Arial" pitchFamily="34" charset="0"/>
              <a:buChar char="•"/>
            </a:pPr>
            <a:r>
              <a:rPr lang="bn-BD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সকলকে খাতায় আঁকতে বলবো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537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2333" y="403598"/>
            <a:ext cx="54248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নিচের কোনটি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সূক্ষ্ম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কো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ণী ত্রিভূজ?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Isosceles Triangle 2"/>
          <p:cNvSpPr/>
          <p:nvPr/>
        </p:nvSpPr>
        <p:spPr>
          <a:xfrm>
            <a:off x="731520" y="1855196"/>
            <a:ext cx="4909686" cy="31333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/>
          <p:cNvSpPr/>
          <p:nvPr/>
        </p:nvSpPr>
        <p:spPr>
          <a:xfrm>
            <a:off x="7092054" y="2172188"/>
            <a:ext cx="3917322" cy="281635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941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83792" y="107358"/>
            <a:ext cx="9144000" cy="5427809"/>
            <a:chOff x="1383792" y="107358"/>
            <a:chExt cx="9144000" cy="5427809"/>
          </a:xfrm>
        </p:grpSpPr>
        <p:pic>
          <p:nvPicPr>
            <p:cNvPr id="2" name="Picture 1" descr="fleurs blanches osmoz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3792" y="107358"/>
              <a:ext cx="9144000" cy="5427809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3" name="TextBox 2"/>
            <p:cNvSpPr txBox="1"/>
            <p:nvPr/>
          </p:nvSpPr>
          <p:spPr>
            <a:xfrm>
              <a:off x="4352544" y="3101678"/>
              <a:ext cx="51694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6000" b="1" dirty="0" smtClean="0">
                  <a:solidFill>
                    <a:srgbClr val="FF0000"/>
                  </a:solidFill>
                </a:rPr>
                <a:t>ধন্যবাদ</a:t>
              </a:r>
              <a:endParaRPr lang="en-US" sz="60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784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41009" y="418079"/>
            <a:ext cx="11174187" cy="4948735"/>
            <a:chOff x="-5843251" y="673181"/>
            <a:chExt cx="14921836" cy="3818649"/>
          </a:xfrm>
        </p:grpSpPr>
        <p:sp>
          <p:nvSpPr>
            <p:cNvPr id="2" name="TextBox 1"/>
            <p:cNvSpPr txBox="1"/>
            <p:nvPr/>
          </p:nvSpPr>
          <p:spPr>
            <a:xfrm>
              <a:off x="-5843251" y="673181"/>
              <a:ext cx="8314944" cy="1200329"/>
            </a:xfrm>
            <a:prstGeom prst="rect">
              <a:avLst/>
            </a:prstGeom>
            <a:solidFill>
              <a:srgbClr val="FFC000"/>
            </a:solidFill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720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7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720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63641" y="2183506"/>
              <a:ext cx="8314944" cy="2308324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76200"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bn-BD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শিক্ষকের নামঃ</a:t>
              </a:r>
              <a:r>
                <a:rPr lang="bn-IN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জামিনুর রহমান</a:t>
              </a:r>
              <a:endPara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just"/>
              <a:r>
                <a:rPr lang="bn-BD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পদবীঃ</a:t>
              </a:r>
              <a:r>
                <a:rPr lang="bn-IN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সহকারি শিক্ষক</a:t>
              </a:r>
              <a:endPara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just"/>
              <a:r>
                <a:rPr lang="bn-BD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বিদ্যা</a:t>
              </a:r>
              <a:r>
                <a:rPr lang="bn-IN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লয়ের</a:t>
              </a:r>
              <a:r>
                <a:rPr lang="bn-BD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নামঃপূর্ব কাতিয়া</a:t>
              </a:r>
              <a:r>
                <a:rPr lang="bn-IN" sz="48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সরঃ প্রাঃ বিঃ</a:t>
              </a:r>
              <a:endPara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5368"/>
            <a:ext cx="5633357" cy="397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818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0064" y="673608"/>
            <a:ext cx="4255008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8688" y="2141565"/>
            <a:ext cx="5475160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চতুর্থ</a:t>
            </a:r>
          </a:p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পাঠঃ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ত্রিভূজ</a:t>
            </a:r>
            <a:endParaRPr lang="bn-BD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সময়ঃ ৪০ মিনিট</a:t>
            </a:r>
          </a:p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০/৬/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২০১৯ ইং</a:t>
            </a:r>
            <a:endParaRPr lang="bn-BD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48128" y="402336"/>
            <a:ext cx="6998208" cy="566928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964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9316" y="702129"/>
            <a:ext cx="9144000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9316" y="2583287"/>
            <a:ext cx="102155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২৯.১.১</a:t>
            </a:r>
            <a:r>
              <a:rPr lang="bn-IN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সমবাহু ত্রিভূজ ,সমদ্বিবাহু ত্রিভূজ, বিষমবাহু ত্রিভূ</a:t>
            </a:r>
            <a:r>
              <a:rPr lang="bn-IN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কী তা বলতে পারবে।  </a:t>
            </a:r>
          </a:p>
          <a:p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২৯</a:t>
            </a:r>
            <a:r>
              <a:rPr lang="bn-IN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 সমবাহু ত্রিভূজ ,সমদ্বিবাহু ত্রিভূজ, বিষমবাহু ত্রিভূজ আকতে পারবে।</a:t>
            </a:r>
          </a:p>
          <a:p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২৯.৩.১</a:t>
            </a:r>
            <a:r>
              <a:rPr lang="bn-IN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সমকোণী ত্রিভূজ, সূক্ষ্মকোণী ত্রিভূজ,স্থুলকোণী ত্রিভূজ শনাক্ত  ও   </a:t>
            </a:r>
          </a:p>
          <a:p>
            <a:r>
              <a:rPr lang="bn-IN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নামকরণ করতে পারবে।</a:t>
            </a:r>
          </a:p>
          <a:p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২৯</a:t>
            </a:r>
            <a:r>
              <a:rPr lang="bn-IN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৪.১. সমকোণী ত্রিভূজ, সূক্ষ্মকোণী ত্রিভূজ,স্থুলকোণী ত্রিভূজ আকতে পারবে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5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9930" y="1121664"/>
            <a:ext cx="8107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solidFill>
                  <a:srgbClr val="FF0000"/>
                </a:solidFill>
              </a:rPr>
              <a:t>চ</a:t>
            </a:r>
            <a:r>
              <a:rPr lang="bn-IN" sz="4400" dirty="0" smtClean="0">
                <a:solidFill>
                  <a:srgbClr val="FF0000"/>
                </a:solidFill>
              </a:rPr>
              <a:t>ল আমরা একটি ভিডিও দেখি।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52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3757" y="0"/>
            <a:ext cx="91440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এসো একটি ছবি দেখি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sosceles Triangle 2"/>
          <p:cNvSpPr/>
          <p:nvPr/>
        </p:nvSpPr>
        <p:spPr>
          <a:xfrm>
            <a:off x="2049947" y="1293952"/>
            <a:ext cx="7372350" cy="4214812"/>
          </a:xfrm>
          <a:prstGeom prst="triangl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78156" y="5879386"/>
            <a:ext cx="6096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বলতো এটা কিসের ছবি বা নমুণা?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82735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1688" y="1137238"/>
            <a:ext cx="6160661" cy="1107996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bn-BD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আমাদের আজকের পাঠ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sosceles Triangle 2"/>
          <p:cNvSpPr/>
          <p:nvPr/>
        </p:nvSpPr>
        <p:spPr>
          <a:xfrm>
            <a:off x="2517913" y="2557670"/>
            <a:ext cx="7368209" cy="355158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rgbClr val="FF0000"/>
                </a:solidFill>
              </a:rPr>
              <a:t>ত্রিভুজ</a:t>
            </a:r>
            <a:endParaRPr lang="en-US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9701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5238" y="17236"/>
            <a:ext cx="10499110" cy="76944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এসো </a:t>
            </a:r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বিভিন্ন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প্রকারের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ত্রিভূ</a:t>
            </a:r>
            <a:r>
              <a:rPr lang="bn-BD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জের নমুণা দেখি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sosceles Triangle 2"/>
          <p:cNvSpPr/>
          <p:nvPr/>
        </p:nvSpPr>
        <p:spPr>
          <a:xfrm>
            <a:off x="765238" y="2187106"/>
            <a:ext cx="1628775" cy="12715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/>
          <p:cNvSpPr/>
          <p:nvPr/>
        </p:nvSpPr>
        <p:spPr>
          <a:xfrm>
            <a:off x="3168681" y="1784778"/>
            <a:ext cx="1785939" cy="17145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5729288" y="2187106"/>
            <a:ext cx="2657475" cy="1371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8572293" y="2044406"/>
            <a:ext cx="2914650" cy="1507332"/>
          </a:xfrm>
          <a:custGeom>
            <a:avLst/>
            <a:gdLst>
              <a:gd name="connsiteX0" fmla="*/ 0 w 2171700"/>
              <a:gd name="connsiteY0" fmla="*/ 1600200 h 1600200"/>
              <a:gd name="connsiteX1" fmla="*/ 1085850 w 2171700"/>
              <a:gd name="connsiteY1" fmla="*/ 0 h 1600200"/>
              <a:gd name="connsiteX2" fmla="*/ 2171700 w 2171700"/>
              <a:gd name="connsiteY2" fmla="*/ 1600200 h 1600200"/>
              <a:gd name="connsiteX3" fmla="*/ 0 w 2171700"/>
              <a:gd name="connsiteY3" fmla="*/ 1600200 h 1600200"/>
              <a:gd name="connsiteX0" fmla="*/ 1100138 w 3271838"/>
              <a:gd name="connsiteY0" fmla="*/ 1743075 h 1743075"/>
              <a:gd name="connsiteX1" fmla="*/ 0 w 3271838"/>
              <a:gd name="connsiteY1" fmla="*/ 0 h 1743075"/>
              <a:gd name="connsiteX2" fmla="*/ 3271838 w 3271838"/>
              <a:gd name="connsiteY2" fmla="*/ 1743075 h 1743075"/>
              <a:gd name="connsiteX3" fmla="*/ 1100138 w 3271838"/>
              <a:gd name="connsiteY3" fmla="*/ 1743075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8" h="1743075">
                <a:moveTo>
                  <a:pt x="1100138" y="1743075"/>
                </a:moveTo>
                <a:lnTo>
                  <a:pt x="0" y="0"/>
                </a:lnTo>
                <a:lnTo>
                  <a:pt x="3271838" y="1743075"/>
                </a:lnTo>
                <a:lnTo>
                  <a:pt x="1100138" y="174307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1500187" y="4400550"/>
            <a:ext cx="1787652" cy="1328737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787652"/>
              <a:gd name="connsiteY0" fmla="*/ 1328737 h 1328737"/>
              <a:gd name="connsiteX1" fmla="*/ 1787652 w 1787652"/>
              <a:gd name="connsiteY1" fmla="*/ 0 h 1328737"/>
              <a:gd name="connsiteX2" fmla="*/ 1060704 w 1787652"/>
              <a:gd name="connsiteY2" fmla="*/ 1328737 h 1328737"/>
              <a:gd name="connsiteX3" fmla="*/ 0 w 1787652"/>
              <a:gd name="connsiteY3" fmla="*/ 1328737 h 132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7652" h="1328737">
                <a:moveTo>
                  <a:pt x="0" y="1328737"/>
                </a:moveTo>
                <a:lnTo>
                  <a:pt x="1787652" y="0"/>
                </a:lnTo>
                <a:lnTo>
                  <a:pt x="1060704" y="1328737"/>
                </a:lnTo>
                <a:lnTo>
                  <a:pt x="0" y="1328737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4464844" y="4672013"/>
            <a:ext cx="2528888" cy="900111"/>
          </a:xfrm>
          <a:custGeom>
            <a:avLst/>
            <a:gdLst>
              <a:gd name="connsiteX0" fmla="*/ 0 w 2528888"/>
              <a:gd name="connsiteY0" fmla="*/ 957261 h 957261"/>
              <a:gd name="connsiteX1" fmla="*/ 1264444 w 2528888"/>
              <a:gd name="connsiteY1" fmla="*/ 0 h 957261"/>
              <a:gd name="connsiteX2" fmla="*/ 2528888 w 2528888"/>
              <a:gd name="connsiteY2" fmla="*/ 957261 h 957261"/>
              <a:gd name="connsiteX3" fmla="*/ 0 w 2528888"/>
              <a:gd name="connsiteY3" fmla="*/ 957261 h 957261"/>
              <a:gd name="connsiteX0" fmla="*/ 0 w 2528888"/>
              <a:gd name="connsiteY0" fmla="*/ 900111 h 900111"/>
              <a:gd name="connsiteX1" fmla="*/ 2093119 w 2528888"/>
              <a:gd name="connsiteY1" fmla="*/ 0 h 900111"/>
              <a:gd name="connsiteX2" fmla="*/ 2528888 w 2528888"/>
              <a:gd name="connsiteY2" fmla="*/ 900111 h 900111"/>
              <a:gd name="connsiteX3" fmla="*/ 0 w 2528888"/>
              <a:gd name="connsiteY3" fmla="*/ 900111 h 90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8888" h="900111">
                <a:moveTo>
                  <a:pt x="0" y="900111"/>
                </a:moveTo>
                <a:lnTo>
                  <a:pt x="2093119" y="0"/>
                </a:lnTo>
                <a:lnTo>
                  <a:pt x="2528888" y="900111"/>
                </a:lnTo>
                <a:lnTo>
                  <a:pt x="0" y="90011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7819197" y="4400550"/>
            <a:ext cx="3128963" cy="1171574"/>
          </a:xfrm>
          <a:custGeom>
            <a:avLst/>
            <a:gdLst>
              <a:gd name="connsiteX0" fmla="*/ 0 w 3128963"/>
              <a:gd name="connsiteY0" fmla="*/ 900111 h 900111"/>
              <a:gd name="connsiteX1" fmla="*/ 1564482 w 3128963"/>
              <a:gd name="connsiteY1" fmla="*/ 0 h 900111"/>
              <a:gd name="connsiteX2" fmla="*/ 3128963 w 3128963"/>
              <a:gd name="connsiteY2" fmla="*/ 900111 h 900111"/>
              <a:gd name="connsiteX3" fmla="*/ 0 w 3128963"/>
              <a:gd name="connsiteY3" fmla="*/ 900111 h 900111"/>
              <a:gd name="connsiteX0" fmla="*/ 0 w 3128963"/>
              <a:gd name="connsiteY0" fmla="*/ 1171574 h 1171574"/>
              <a:gd name="connsiteX1" fmla="*/ 635795 w 3128963"/>
              <a:gd name="connsiteY1" fmla="*/ 0 h 1171574"/>
              <a:gd name="connsiteX2" fmla="*/ 3128963 w 3128963"/>
              <a:gd name="connsiteY2" fmla="*/ 1171574 h 1171574"/>
              <a:gd name="connsiteX3" fmla="*/ 0 w 3128963"/>
              <a:gd name="connsiteY3" fmla="*/ 1171574 h 117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8963" h="1171574">
                <a:moveTo>
                  <a:pt x="0" y="1171574"/>
                </a:moveTo>
                <a:lnTo>
                  <a:pt x="635795" y="0"/>
                </a:lnTo>
                <a:lnTo>
                  <a:pt x="3128963" y="1171574"/>
                </a:lnTo>
                <a:lnTo>
                  <a:pt x="0" y="117157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7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5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2896" y="0"/>
            <a:ext cx="9144000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 ধরণের </a:t>
            </a:r>
            <a:r>
              <a:rPr lang="bn-IN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ত্রিভূজ</a:t>
            </a:r>
            <a:endParaRPr lang="en-US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ight Triangle 2"/>
          <p:cNvSpPr/>
          <p:nvPr/>
        </p:nvSpPr>
        <p:spPr>
          <a:xfrm>
            <a:off x="1975104" y="2743200"/>
            <a:ext cx="3133344" cy="2328672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58112" y="2373868"/>
            <a:ext cx="633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ক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58112" y="5071872"/>
            <a:ext cx="633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/>
              <a:t>খ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08448" y="5071872"/>
            <a:ext cx="841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গ</a:t>
            </a:r>
            <a:endParaRPr lang="en-US" dirty="0"/>
          </a:p>
        </p:txBody>
      </p:sp>
      <p:sp>
        <p:nvSpPr>
          <p:cNvPr id="7" name="Isosceles Triangle 6"/>
          <p:cNvSpPr/>
          <p:nvPr/>
        </p:nvSpPr>
        <p:spPr>
          <a:xfrm>
            <a:off x="6925056" y="3072384"/>
            <a:ext cx="4145280" cy="199948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814816" y="2558534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ক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59296" y="5037082"/>
            <a:ext cx="120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/>
              <a:t>খ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119104" y="5071872"/>
            <a:ext cx="633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752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910</TotalTime>
  <Words>220</Words>
  <Application>Microsoft Office PowerPoint</Application>
  <PresentationFormat>Widescreen</PresentationFormat>
  <Paragraphs>52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NikoshBAN</vt:lpstr>
      <vt:lpstr>Tw Cen MT</vt:lpstr>
      <vt:lpstr>Tw Cen MT Condensed</vt:lpstr>
      <vt:lpstr>Vrinda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58</cp:revision>
  <dcterms:created xsi:type="dcterms:W3CDTF">2019-03-26T12:54:03Z</dcterms:created>
  <dcterms:modified xsi:type="dcterms:W3CDTF">2019-07-01T15:02:57Z</dcterms:modified>
</cp:coreProperties>
</file>