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20"/>
  </p:notesMasterIdLst>
  <p:sldIdLst>
    <p:sldId id="523" r:id="rId2"/>
    <p:sldId id="524" r:id="rId3"/>
    <p:sldId id="519" r:id="rId4"/>
    <p:sldId id="402" r:id="rId5"/>
    <p:sldId id="400" r:id="rId6"/>
    <p:sldId id="501" r:id="rId7"/>
    <p:sldId id="502" r:id="rId8"/>
    <p:sldId id="518" r:id="rId9"/>
    <p:sldId id="503" r:id="rId10"/>
    <p:sldId id="504" r:id="rId11"/>
    <p:sldId id="520" r:id="rId12"/>
    <p:sldId id="507" r:id="rId13"/>
    <p:sldId id="508" r:id="rId14"/>
    <p:sldId id="513" r:id="rId15"/>
    <p:sldId id="521" r:id="rId16"/>
    <p:sldId id="514" r:id="rId17"/>
    <p:sldId id="515" r:id="rId18"/>
    <p:sldId id="51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CC99FE"/>
    <a:srgbClr val="0000FF"/>
    <a:srgbClr val="9933FF"/>
    <a:srgbClr val="F6FAF4"/>
    <a:srgbClr val="ADADAD"/>
    <a:srgbClr val="000099"/>
    <a:srgbClr val="E4F9FC"/>
    <a:srgbClr val="CAFAE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4" autoAdjust="0"/>
    <p:restoredTop sz="93261" autoAdjust="0"/>
  </p:normalViewPr>
  <p:slideViewPr>
    <p:cSldViewPr>
      <p:cViewPr varScale="1">
        <p:scale>
          <a:sx n="95" d="100"/>
          <a:sy n="95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2E8893-8B90-469F-8650-3AC2C16D795A}" type="datetimeFigureOut">
              <a:rPr lang="en-US"/>
              <a:pPr>
                <a:defRPr/>
              </a:pPr>
              <a:t>12-Jul-19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354C1C-92AE-474A-B681-633551F00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15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54C1C-92AE-474A-B681-633551F005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0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16.xml"/><Relationship Id="rId18" Type="http://schemas.openxmlformats.org/officeDocument/2006/relationships/slide" Target="../slides/slide12.xml"/><Relationship Id="rId3" Type="http://schemas.openxmlformats.org/officeDocument/2006/relationships/audio" Target="../media/audio1.wav"/><Relationship Id="rId7" Type="http://schemas.openxmlformats.org/officeDocument/2006/relationships/slide" Target="../slides/slide4.xml"/><Relationship Id="rId12" Type="http://schemas.openxmlformats.org/officeDocument/2006/relationships/slide" Target="../slides/slide15.xml"/><Relationship Id="rId17" Type="http://schemas.openxmlformats.org/officeDocument/2006/relationships/slide" Target="../slides/slide11.xml"/><Relationship Id="rId2" Type="http://schemas.openxmlformats.org/officeDocument/2006/relationships/image" Target="../media/image1.jpeg"/><Relationship Id="rId16" Type="http://schemas.openxmlformats.org/officeDocument/2006/relationships/slide" Target="../slides/slide1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14.xml"/><Relationship Id="rId5" Type="http://schemas.openxmlformats.org/officeDocument/2006/relationships/slide" Target="../slides/slide2.xml"/><Relationship Id="rId15" Type="http://schemas.openxmlformats.org/officeDocument/2006/relationships/image" Target="../media/image2.jpeg"/><Relationship Id="rId10" Type="http://schemas.openxmlformats.org/officeDocument/2006/relationships/slide" Target="../slides/slide8.xml"/><Relationship Id="rId4" Type="http://schemas.openxmlformats.org/officeDocument/2006/relationships/slide" Target="../slides/slide1.xml"/><Relationship Id="rId9" Type="http://schemas.openxmlformats.org/officeDocument/2006/relationships/slide" Target="../slides/slide7.xml"/><Relationship Id="rId14" Type="http://schemas.openxmlformats.org/officeDocument/2006/relationships/slide" Target="../slides/slide1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01B19-DB27-4C1C-96FF-00615C9B0D7C}" type="datetimeFigureOut">
              <a:rPr lang="en-US" smtClean="0"/>
              <a:pPr>
                <a:defRPr/>
              </a:pPr>
              <a:t>12-Jul-19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F5880-25B0-416D-81F5-91AADFBE08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9BE61-E815-41F1-AE71-65E71AAE6575}" type="datetimeFigureOut">
              <a:rPr lang="en-US" smtClean="0"/>
              <a:pPr>
                <a:defRPr/>
              </a:pPr>
              <a:t>12-Jul-19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713FE-85D2-4186-A169-1AF2FCEFCB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58205-C17D-4813-9FFF-FC3AB69B41D5}" type="datetimeFigureOut">
              <a:rPr lang="en-US" smtClean="0"/>
              <a:pPr>
                <a:defRPr/>
              </a:pPr>
              <a:t>12-Jul-19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A98D7-38CB-4602-9EBE-D55E749130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19C1B-7AA8-4DF4-AD8C-AC7E2508F9F5}" type="datetimeFigureOut">
              <a:rPr lang="en-US" smtClean="0"/>
              <a:pPr>
                <a:defRPr/>
              </a:pPr>
              <a:t>12-Jul-19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930AB-FC54-421B-A331-16B17B24E2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1DD72-E766-4E1D-B566-AD19386DA45A}" type="datetimeFigureOut">
              <a:rPr lang="en-US" smtClean="0"/>
              <a:pPr>
                <a:defRPr/>
              </a:pPr>
              <a:t>12-Jul-19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80B2-E5B3-4A56-BCBA-28FB09FA0E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0EE76-A79E-4D50-9D6E-FD5DC8DFA381}" type="datetimeFigureOut">
              <a:rPr lang="en-US" smtClean="0"/>
              <a:pPr>
                <a:defRPr/>
              </a:pPr>
              <a:t>12-Jul-19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D9835-B12F-47DC-BF6A-F160A2E901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C4FD2-B100-4330-80C9-6D30A6B37EAF}" type="datetimeFigureOut">
              <a:rPr lang="en-US" smtClean="0"/>
              <a:pPr>
                <a:defRPr/>
              </a:pPr>
              <a:t>12-Jul-19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98F59-B12A-4D9C-A7FB-3E688CC3EF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FAB5F-AEF5-4B70-A187-DBC6645F57F3}" type="datetimeFigureOut">
              <a:rPr lang="en-US" smtClean="0"/>
              <a:pPr>
                <a:defRPr/>
              </a:pPr>
              <a:t>12-Jul-19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3A7BB-6653-41C4-BE80-4621F0D143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50F29-9B81-4978-A86E-98CFD13A4002}" type="datetimeFigureOut">
              <a:rPr lang="en-US" smtClean="0"/>
              <a:pPr>
                <a:defRPr/>
              </a:pPr>
              <a:t>12-Jul-19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D1461-22D5-4C0A-BED3-F5B88A2C78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800" y="-3770843"/>
            <a:ext cx="5368248" cy="40261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53" name="Bevel 52"/>
          <p:cNvSpPr/>
          <p:nvPr userDrawn="1"/>
        </p:nvSpPr>
        <p:spPr>
          <a:xfrm>
            <a:off x="30424" y="6505433"/>
            <a:ext cx="5538903" cy="288472"/>
          </a:xfrm>
          <a:prstGeom prst="bevel">
            <a:avLst/>
          </a:prstGeom>
          <a:noFill/>
          <a:ln w="31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spc="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1400" spc="0" dirty="0" err="1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1400" spc="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মান্নান</a:t>
            </a:r>
            <a:r>
              <a:rPr lang="en-US" sz="1400" spc="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spc="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spc="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spc="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spc="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400" spc="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1400" spc="0" dirty="0" err="1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1400" spc="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400" spc="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spc="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1400" spc="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সারকারখানা</a:t>
            </a:r>
            <a:r>
              <a:rPr lang="en-US" sz="1400" spc="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spc="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" spc="0" dirty="0">
              <a:solidFill>
                <a:srgbClr val="9900FF"/>
              </a:solidFill>
            </a:endParaRPr>
          </a:p>
        </p:txBody>
      </p:sp>
      <p:sp>
        <p:nvSpPr>
          <p:cNvPr id="54" name="Rounded Rectangle 53">
            <a:hlinkClick r:id="" action="ppaction://hlinkshowjump?jump=endshow" highlightClick="1">
              <a:snd r:embed="rId3" name="click.wav"/>
            </a:hlinkClick>
          </p:cNvPr>
          <p:cNvSpPr/>
          <p:nvPr userDrawn="1"/>
        </p:nvSpPr>
        <p:spPr>
          <a:xfrm>
            <a:off x="8153400" y="396591"/>
            <a:ext cx="91440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বন্ধ</a:t>
            </a:r>
            <a:endParaRPr lang="en-US" sz="1500" b="0" spc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>
            <a:hlinkClick r:id="" action="ppaction://hlinkshowjump?jump=firstslide" highlightClick="1"/>
          </p:cNvPr>
          <p:cNvSpPr/>
          <p:nvPr userDrawn="1"/>
        </p:nvSpPr>
        <p:spPr>
          <a:xfrm>
            <a:off x="86375" y="76545"/>
            <a:ext cx="82296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আরম্ভ</a:t>
            </a:r>
            <a:endParaRPr lang="en-US" sz="1500" b="0" spc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ounded Rectangle 55">
            <a:hlinkClick r:id="" action="ppaction://hlinkshowjump?jump=lastslide" highlightClick="1"/>
          </p:cNvPr>
          <p:cNvSpPr/>
          <p:nvPr userDrawn="1"/>
        </p:nvSpPr>
        <p:spPr>
          <a:xfrm>
            <a:off x="7192790" y="396475"/>
            <a:ext cx="91440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শেষ</a:t>
            </a:r>
            <a:endParaRPr lang="en-US" sz="1500" b="0" spc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le 56">
            <a:hlinkClick r:id="rId4" action="ppaction://hlinksldjump"/>
          </p:cNvPr>
          <p:cNvSpPr/>
          <p:nvPr userDrawn="1"/>
        </p:nvSpPr>
        <p:spPr>
          <a:xfrm>
            <a:off x="980453" y="76545"/>
            <a:ext cx="118872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শুভেচ্ছা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বিনিময়</a:t>
            </a:r>
            <a:endParaRPr lang="en-US" sz="1500" b="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58" name="Rounded Rectangle 57">
            <a:hlinkClick r:id="rId5" action="ppaction://hlinksldjump" highlightClick="1"/>
          </p:cNvPr>
          <p:cNvSpPr/>
          <p:nvPr userDrawn="1"/>
        </p:nvSpPr>
        <p:spPr>
          <a:xfrm>
            <a:off x="2240291" y="76545"/>
            <a:ext cx="82296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পরিচিতি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9" name="Rounded Rectangle 58">
            <a:hlinkClick r:id="rId6" action="ppaction://hlinksldjump" highlightClick="1"/>
          </p:cNvPr>
          <p:cNvSpPr/>
          <p:nvPr userDrawn="1"/>
        </p:nvSpPr>
        <p:spPr>
          <a:xfrm>
            <a:off x="3134369" y="76545"/>
            <a:ext cx="91440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প্রেষণা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দান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0" name="Rounded Rectangle 59">
            <a:hlinkClick r:id="rId7" action="ppaction://hlinksldjump" highlightClick="1"/>
          </p:cNvPr>
          <p:cNvSpPr/>
          <p:nvPr userDrawn="1"/>
        </p:nvSpPr>
        <p:spPr>
          <a:xfrm>
            <a:off x="4119887" y="76545"/>
            <a:ext cx="91440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পাঠ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ঘোষনা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1" name="Rounded Rectangle 60">
            <a:hlinkClick r:id="rId8" action="ppaction://hlinksldjump" highlightClick="1"/>
          </p:cNvPr>
          <p:cNvSpPr/>
          <p:nvPr userDrawn="1"/>
        </p:nvSpPr>
        <p:spPr>
          <a:xfrm>
            <a:off x="5105405" y="76545"/>
            <a:ext cx="82296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শিখনফল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2" name="Rounded Rectangle 61">
            <a:hlinkClick r:id="rId9" action="ppaction://hlinksldjump" highlightClick="1"/>
          </p:cNvPr>
          <p:cNvSpPr/>
          <p:nvPr userDrawn="1"/>
        </p:nvSpPr>
        <p:spPr>
          <a:xfrm>
            <a:off x="5999483" y="76545"/>
            <a:ext cx="100584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মূল</a:t>
            </a:r>
            <a:r>
              <a:rPr lang="en-US" sz="1500" b="0" spc="0" dirty="0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আলোচনা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3" name="Rounded Rectangle 62">
            <a:hlinkClick r:id="rId10" action="ppaction://hlinksldjump" highlightClick="1"/>
          </p:cNvPr>
          <p:cNvSpPr/>
          <p:nvPr userDrawn="1"/>
        </p:nvSpPr>
        <p:spPr>
          <a:xfrm>
            <a:off x="7076441" y="76545"/>
            <a:ext cx="91440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একক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কাজ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4" name="Rounded Rectangle 63">
            <a:hlinkClick r:id="rId11" action="ppaction://hlinksldjump" highlightClick="1"/>
          </p:cNvPr>
          <p:cNvSpPr/>
          <p:nvPr userDrawn="1"/>
        </p:nvSpPr>
        <p:spPr>
          <a:xfrm>
            <a:off x="2206855" y="401087"/>
            <a:ext cx="100584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দলীয়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কাজ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5" name="Rounded Rectangle 64">
            <a:hlinkClick r:id="rId12" action="ppaction://hlinksldjump" highlightClick="1"/>
          </p:cNvPr>
          <p:cNvSpPr/>
          <p:nvPr userDrawn="1"/>
        </p:nvSpPr>
        <p:spPr>
          <a:xfrm>
            <a:off x="3258906" y="401087"/>
            <a:ext cx="100584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মূল্যায়ন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6" name="Rounded Rectangle 65">
            <a:hlinkClick r:id="rId13" action="ppaction://hlinksldjump" highlightClick="1"/>
          </p:cNvPr>
          <p:cNvSpPr/>
          <p:nvPr userDrawn="1"/>
        </p:nvSpPr>
        <p:spPr>
          <a:xfrm>
            <a:off x="4310957" y="401087"/>
            <a:ext cx="91440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বাড়ীর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কাজ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7" name="Rounded Rectangle 66">
            <a:hlinkClick r:id="rId14" action="ppaction://hlinksldjump" highlightClick="1"/>
          </p:cNvPr>
          <p:cNvSpPr/>
          <p:nvPr userDrawn="1"/>
        </p:nvSpPr>
        <p:spPr>
          <a:xfrm>
            <a:off x="5271568" y="401087"/>
            <a:ext cx="91440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উপদেশ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68" name="Picture 67" descr="Monogram College"/>
          <p:cNvPicPr>
            <a:picLocks noChangeAspect="1" noChangeArrowheads="1"/>
          </p:cNvPicPr>
          <p:nvPr userDrawn="1"/>
        </p:nvPicPr>
        <p:blipFill>
          <a:blip r:embed="rId1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" y="6504414"/>
            <a:ext cx="306363" cy="304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</p:pic>
      <p:sp>
        <p:nvSpPr>
          <p:cNvPr id="69" name="Rounded Rectangle 68">
            <a:hlinkClick r:id="rId16" action="ppaction://hlinksldjump" highlightClick="1"/>
          </p:cNvPr>
          <p:cNvSpPr/>
          <p:nvPr userDrawn="1"/>
        </p:nvSpPr>
        <p:spPr>
          <a:xfrm>
            <a:off x="6232179" y="401087"/>
            <a:ext cx="91440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ধন্যবাদ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0" name="Striped Right Arrow 69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7773294" y="6524800"/>
            <a:ext cx="554004" cy="274320"/>
          </a:xfrm>
          <a:prstGeom prst="stripedRightArrow">
            <a:avLst/>
          </a:prstGeom>
          <a:solidFill>
            <a:srgbClr val="F9F9F9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Striped Right Arrow 70">
            <a:hlinkClick r:id="" action="ppaction://hlinkshowjump?jump=nextslide" highlightClick="1"/>
          </p:cNvPr>
          <p:cNvSpPr/>
          <p:nvPr userDrawn="1"/>
        </p:nvSpPr>
        <p:spPr>
          <a:xfrm>
            <a:off x="8400596" y="6524801"/>
            <a:ext cx="591126" cy="274320"/>
          </a:xfrm>
          <a:prstGeom prst="stripedRightArrow">
            <a:avLst/>
          </a:prstGeom>
          <a:solidFill>
            <a:srgbClr val="F9F9F9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TextBox 66"/>
          <p:cNvSpPr txBox="1"/>
          <p:nvPr userDrawn="1"/>
        </p:nvSpPr>
        <p:spPr>
          <a:xfrm>
            <a:off x="-11353800" y="4953000"/>
            <a:ext cx="178101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fld id="{359C364E-7351-4A1B-8A05-D9DE36C3D31F}" type="datetime8">
              <a:rPr lang="en-US" sz="1100" b="1" smtClean="0">
                <a:ln>
                  <a:noFill/>
                </a:ln>
                <a:solidFill>
                  <a:schemeClr val="tx1"/>
                </a:solidFill>
              </a:rPr>
              <a:pPr/>
              <a:t>12-Jul-19 8:41 PM</a:t>
            </a:fld>
            <a:endParaRPr lang="en-US" sz="1100" b="1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3" name="Rounded Rectangle 72">
            <a:hlinkClick r:id="" action="ppaction://noaction" highlightClick="1"/>
          </p:cNvPr>
          <p:cNvSpPr/>
          <p:nvPr userDrawn="1"/>
        </p:nvSpPr>
        <p:spPr>
          <a:xfrm>
            <a:off x="8061960" y="76545"/>
            <a:ext cx="100584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আলোচনা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4" name="Rounded Rectangle 73">
            <a:hlinkClick r:id="rId17" action="ppaction://hlinksldjump" highlightClick="1"/>
          </p:cNvPr>
          <p:cNvSpPr/>
          <p:nvPr userDrawn="1"/>
        </p:nvSpPr>
        <p:spPr>
          <a:xfrm>
            <a:off x="102753" y="401087"/>
            <a:ext cx="100584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জোড়ায়</a:t>
            </a:r>
            <a:r>
              <a:rPr lang="en-US" sz="1500" b="0" spc="0" baseline="0" dirty="0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baseline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কাজ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5" name="Rounded Rectangle 74">
            <a:hlinkClick r:id="rId18" action="ppaction://hlinksldjump" highlightClick="1"/>
          </p:cNvPr>
          <p:cNvSpPr/>
          <p:nvPr userDrawn="1"/>
        </p:nvSpPr>
        <p:spPr>
          <a:xfrm>
            <a:off x="1154804" y="401087"/>
            <a:ext cx="1005840" cy="274320"/>
          </a:xfrm>
          <a:prstGeom prst="roundRect">
            <a:avLst/>
          </a:prstGeom>
          <a:solidFill>
            <a:srgbClr val="FFB7FF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আলোচনা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6" name="Frame 75"/>
          <p:cNvSpPr/>
          <p:nvPr userDrawn="1"/>
        </p:nvSpPr>
        <p:spPr>
          <a:xfrm>
            <a:off x="-10292715" y="-1904999"/>
            <a:ext cx="5644515" cy="3810000"/>
          </a:xfrm>
          <a:prstGeom prst="frame">
            <a:avLst>
              <a:gd name="adj1" fmla="val 2870"/>
            </a:avLst>
          </a:prstGeom>
          <a:solidFill>
            <a:srgbClr val="9900FF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cap="none" spc="0">
              <a:ln w="11430"/>
              <a:solidFill>
                <a:schemeClr val="tx1"/>
              </a:solidFill>
              <a:effectLst/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5918200" y="6524039"/>
            <a:ext cx="163367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fld id="{D0734CEF-A4F8-460C-92CB-82F1E4B9F356}" type="datetime10">
              <a:rPr lang="bn-BD" sz="1400" smtClean="0">
                <a:solidFill>
                  <a:srgbClr val="9900FF"/>
                </a:solidFill>
                <a:effectLst/>
                <a:latin typeface="NikoshBAN" pitchFamily="2" charset="0"/>
                <a:cs typeface="NikoshBAN" pitchFamily="2" charset="0"/>
              </a:rPr>
              <a:pPr/>
              <a:t>শুক্রবার, 12 জুলাই 2019</a:t>
            </a:fld>
            <a:endParaRPr lang="en-US" sz="2000" dirty="0">
              <a:solidFill>
                <a:srgbClr val="9900FF"/>
              </a:solidFill>
            </a:endParaRPr>
          </a:p>
        </p:txBody>
      </p:sp>
      <p:grpSp>
        <p:nvGrpSpPr>
          <p:cNvPr id="78" name="Group 77"/>
          <p:cNvGrpSpPr/>
          <p:nvPr userDrawn="1"/>
        </p:nvGrpSpPr>
        <p:grpSpPr>
          <a:xfrm>
            <a:off x="2922" y="-12701"/>
            <a:ext cx="9131190" cy="6858001"/>
            <a:chOff x="2922" y="-12701"/>
            <a:chExt cx="9131190" cy="6858001"/>
          </a:xfrm>
        </p:grpSpPr>
        <p:cxnSp>
          <p:nvCxnSpPr>
            <p:cNvPr id="79" name="Straight Connector 78"/>
            <p:cNvCxnSpPr/>
            <p:nvPr userDrawn="1"/>
          </p:nvCxnSpPr>
          <p:spPr>
            <a:xfrm>
              <a:off x="15490" y="6471799"/>
              <a:ext cx="9088300" cy="0"/>
            </a:xfrm>
            <a:prstGeom prst="line">
              <a:avLst/>
            </a:prstGeom>
            <a:ln w="28575">
              <a:solidFill>
                <a:srgbClr val="BF61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922" y="12700"/>
              <a:ext cx="9118556" cy="0"/>
            </a:xfrm>
            <a:prstGeom prst="line">
              <a:avLst/>
            </a:prstGeom>
            <a:ln w="28575">
              <a:solidFill>
                <a:srgbClr val="BF61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9206" y="-12700"/>
              <a:ext cx="0" cy="6858000"/>
            </a:xfrm>
            <a:prstGeom prst="line">
              <a:avLst/>
            </a:prstGeom>
            <a:ln w="28575">
              <a:solidFill>
                <a:srgbClr val="BF61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9121522" y="-12701"/>
              <a:ext cx="0" cy="6858000"/>
            </a:xfrm>
            <a:prstGeom prst="line">
              <a:avLst/>
            </a:prstGeom>
            <a:ln w="28575">
              <a:solidFill>
                <a:srgbClr val="BF61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>
              <a:off x="2922" y="6834613"/>
              <a:ext cx="9131190" cy="0"/>
            </a:xfrm>
            <a:prstGeom prst="line">
              <a:avLst/>
            </a:prstGeom>
            <a:ln w="28575">
              <a:solidFill>
                <a:srgbClr val="BF61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 userDrawn="1"/>
          </p:nvCxnSpPr>
          <p:spPr>
            <a:xfrm>
              <a:off x="2922" y="736600"/>
              <a:ext cx="9131190" cy="0"/>
            </a:xfrm>
            <a:prstGeom prst="line">
              <a:avLst/>
            </a:prstGeom>
            <a:ln w="28575">
              <a:solidFill>
                <a:srgbClr val="BF61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238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99EB6-3231-4F77-9473-EFBB4FBDE84E}" type="datetimeFigureOut">
              <a:rPr lang="en-US" smtClean="0"/>
              <a:pPr>
                <a:defRPr/>
              </a:pPr>
              <a:t>12-Jul-19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6F403-EF10-4104-ADED-F109527411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12503-B0B9-4CCF-9798-149AFC44E69D}" type="datetimeFigureOut">
              <a:rPr lang="en-US" smtClean="0"/>
              <a:pPr>
                <a:defRPr/>
              </a:pPr>
              <a:t>12-Jul-19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3C934-BB75-42A8-8D46-7159D04B5F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D19C1B-7AA8-4DF4-AD8C-AC7E2508F9F5}" type="datetimeFigureOut">
              <a:rPr lang="en-US" smtClean="0"/>
              <a:pPr>
                <a:defRPr/>
              </a:pPr>
              <a:t>12-Jul-19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E930AB-FC54-421B-A331-16B17B24E2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6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4.wav"/><Relationship Id="rId7" Type="http://schemas.openxmlformats.org/officeDocument/2006/relationships/image" Target="../media/image2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" b="5905"/>
          <a:stretch/>
        </p:blipFill>
        <p:spPr>
          <a:xfrm>
            <a:off x="228180" y="838200"/>
            <a:ext cx="8603064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0644" y="1981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 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6578" y="2000071"/>
            <a:ext cx="129875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dirty="0" smtClean="0">
                <a:ln>
                  <a:solidFill>
                    <a:schemeClr val="tx1"/>
                  </a:solidFill>
                </a:ln>
                <a:effectLst/>
                <a:cs typeface="NikoshBAN" panose="02000000000000000000" pitchFamily="2" charset="0"/>
              </a:rPr>
              <a:t>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/>
                <a:cs typeface="NikoshBAN" panose="02000000000000000000" pitchFamily="2" charset="0"/>
              </a:rPr>
              <a:t>2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effectLst/>
                <a:cs typeface="NikoshBAN" panose="02000000000000000000" pitchFamily="2" charset="0"/>
              </a:rPr>
              <a:t>o</a:t>
            </a:r>
            <a:endParaRPr lang="en-US" sz="3200" dirty="0">
              <a:ln>
                <a:solidFill>
                  <a:schemeClr val="tx1"/>
                </a:solidFill>
              </a:ln>
              <a:effectLst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1" y="-131610"/>
            <a:ext cx="3452710" cy="38654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1850" y="559627"/>
            <a:ext cx="2093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নাইট্রোঅক্সাইড</a:t>
            </a:r>
            <a:r>
              <a:rPr lang="en-U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53" y="1469028"/>
            <a:ext cx="1995632" cy="1702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4" t="6334" r="5632" b="262"/>
          <a:stretch/>
        </p:blipFill>
        <p:spPr>
          <a:xfrm>
            <a:off x="5811529" y="1110552"/>
            <a:ext cx="1676401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5358350" y="577540"/>
            <a:ext cx="2659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ক্লোরোফ্লোরো</a:t>
            </a:r>
            <a:r>
              <a:rPr lang="en-U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endParaRPr lang="en-US" sz="3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671">
            <a:off x="1000617" y="3686418"/>
            <a:ext cx="2332001" cy="1544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39339" y="3420540"/>
            <a:ext cx="2686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কার্বন-ডাই-অক্সাইড</a:t>
            </a:r>
            <a:r>
              <a:rPr lang="en-U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6766" y="3235874"/>
            <a:ext cx="1755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4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4" t="32633" r="-1744" b="6338"/>
          <a:stretch/>
        </p:blipFill>
        <p:spPr>
          <a:xfrm rot="20247671">
            <a:off x="6589166" y="3853825"/>
            <a:ext cx="2189832" cy="15244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99927" y="4005315"/>
            <a:ext cx="166418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dirty="0" smtClean="0">
                <a:ln>
                  <a:solidFill>
                    <a:schemeClr val="tx1"/>
                  </a:solidFill>
                </a:ln>
                <a:cs typeface="NikoshBAN" panose="02000000000000000000" pitchFamily="2" charset="0"/>
              </a:rPr>
              <a:t>CH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cs typeface="NikoshBAN" panose="02000000000000000000" pitchFamily="2" charset="0"/>
              </a:rPr>
              <a:t>4</a:t>
            </a:r>
            <a:endParaRPr lang="en-US" sz="2800" dirty="0" smtClean="0">
              <a:ln>
                <a:solidFill>
                  <a:schemeClr val="tx1"/>
                </a:solidFill>
              </a:ln>
              <a:effectLst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43675" y="3286578"/>
            <a:ext cx="1970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5354994"/>
            <a:ext cx="57147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7" y="-123231"/>
            <a:ext cx="3452710" cy="38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5" b="15916"/>
          <a:stretch/>
        </p:blipFill>
        <p:spPr>
          <a:xfrm>
            <a:off x="228600" y="762001"/>
            <a:ext cx="8763000" cy="5410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76849" y="5394979"/>
            <a:ext cx="3286125" cy="749204"/>
            <a:chOff x="4953000" y="5105400"/>
            <a:chExt cx="2971800" cy="993648"/>
          </a:xfrm>
        </p:grpSpPr>
        <p:sp>
          <p:nvSpPr>
            <p:cNvPr id="5" name="Rectangular Callout 4"/>
            <p:cNvSpPr/>
            <p:nvPr/>
          </p:nvSpPr>
          <p:spPr>
            <a:xfrm>
              <a:off x="4953000" y="5105400"/>
              <a:ext cx="2971800" cy="993648"/>
            </a:xfrm>
            <a:prstGeom prst="wedgeRectCallout">
              <a:avLst>
                <a:gd name="adj1" fmla="val -77031"/>
                <a:gd name="adj2" fmla="val -39415"/>
              </a:avLst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991100" y="5181600"/>
              <a:ext cx="2861992" cy="841248"/>
              <a:chOff x="4991100" y="5181600"/>
              <a:chExt cx="2861992" cy="84124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1100" y="5181600"/>
                <a:ext cx="1104900" cy="84124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096000" y="5187696"/>
                <a:ext cx="462186" cy="83515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3200" y="5187696"/>
                <a:ext cx="1299892" cy="835152"/>
              </a:xfrm>
              <a:prstGeom prst="rect">
                <a:avLst/>
              </a:prstGeom>
            </p:spPr>
          </p:pic>
        </p:grp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488" b="49405" l="20228" r="54986">
                        <a14:backgroundMark x1="51567" y1="32738" x2="42450" y2="25298"/>
                        <a14:backgroundMark x1="21368" y1="30952" x2="26496" y2="26190"/>
                        <a14:backgroundMark x1="25641" y1="28571" x2="45584" y2="27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23809" r="40883" b="47619"/>
          <a:stretch/>
        </p:blipFill>
        <p:spPr>
          <a:xfrm>
            <a:off x="4060971" y="3855050"/>
            <a:ext cx="1241426" cy="70605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73063" y="914400"/>
            <a:ext cx="7310393" cy="16763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235709" y="1918045"/>
            <a:ext cx="803275" cy="394318"/>
          </a:xfrm>
          <a:prstGeom prst="wedgeEllipseCallout">
            <a:avLst>
              <a:gd name="adj1" fmla="val 30039"/>
              <a:gd name="adj2" fmla="val 1024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403849" y="3143944"/>
            <a:ext cx="803275" cy="394318"/>
          </a:xfrm>
          <a:prstGeom prst="wedgeEllipseCallout">
            <a:avLst>
              <a:gd name="adj1" fmla="val 106403"/>
              <a:gd name="adj2" fmla="val 270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410572" y="4432812"/>
            <a:ext cx="803275" cy="394318"/>
          </a:xfrm>
          <a:prstGeom prst="wedgeEllipseCallout">
            <a:avLst>
              <a:gd name="adj1" fmla="val 31597"/>
              <a:gd name="adj2" fmla="val 1024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68042" y="4633356"/>
            <a:ext cx="803275" cy="394318"/>
          </a:xfrm>
          <a:prstGeom prst="wedgeEllipseCallout">
            <a:avLst>
              <a:gd name="adj1" fmla="val -54117"/>
              <a:gd name="adj2" fmla="val 1110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3397612" y="3180955"/>
            <a:ext cx="803275" cy="394318"/>
          </a:xfrm>
          <a:prstGeom prst="wedgeEllipseCallout">
            <a:avLst>
              <a:gd name="adj1" fmla="val 30039"/>
              <a:gd name="adj2" fmla="val 1024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2334" y="14859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5" b="98895" l="9434" r="91698">
                        <a14:foregroundMark x1="60377" y1="86740" x2="50189" y2="95028"/>
                        <a14:foregroundMark x1="73962" y1="91160" x2="64528" y2="95580"/>
                        <a14:foregroundMark x1="74340" y1="91160" x2="69057" y2="98895"/>
                        <a14:foregroundMark x1="57736" y1="13260" x2="61509" y2="37569"/>
                        <a14:foregroundMark x1="47547" y1="48066" x2="53208" y2="56354"/>
                        <a14:foregroundMark x1="47547" y1="56354" x2="47547" y2="44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390472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1" y="2959989"/>
            <a:ext cx="1961829" cy="12711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50562"/>
            <a:ext cx="1689415" cy="1387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24400"/>
            <a:ext cx="1877070" cy="1263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69" y="966061"/>
            <a:ext cx="18288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11" y="2778444"/>
            <a:ext cx="1983782" cy="1394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91" y="4724400"/>
            <a:ext cx="1983783" cy="1388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934670"/>
            <a:ext cx="1731137" cy="1203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50562"/>
            <a:ext cx="1753884" cy="1487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8-Point Star 15"/>
          <p:cNvSpPr/>
          <p:nvPr/>
        </p:nvSpPr>
        <p:spPr>
          <a:xfrm rot="21235965">
            <a:off x="2811640" y="2143631"/>
            <a:ext cx="3200793" cy="2903899"/>
          </a:xfrm>
          <a:prstGeom prst="star8">
            <a:avLst>
              <a:gd name="adj" fmla="val 281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কারণসমূহ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590800"/>
            <a:ext cx="8175172" cy="1905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কারণসমূহ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304800" y="914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36728" y="2667000"/>
            <a:ext cx="85344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হাউজ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হাউজ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হাউজ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ইফেক্টের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0" y="1122416"/>
            <a:ext cx="4876800" cy="430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0902" y="1600200"/>
            <a:ext cx="2685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0999" y="4953000"/>
            <a:ext cx="82296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onesia-hands_1372802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02677"/>
            <a:ext cx="8686800" cy="53457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700" y="902677"/>
            <a:ext cx="7848600" cy="5016758"/>
          </a:xfrm>
          <a:prstGeom prst="rect">
            <a:avLst/>
          </a:prstGeom>
          <a:noFill/>
          <a:ln>
            <a:noFill/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8000" b="1" cap="none" spc="0" dirty="0" smtClean="0">
                <a:ln w="17780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স্বাধীন বাংলাদেশে নিজেদেরকে সুশিক্ষিত নাগরিক হিসেবে গড়ে তুলি </a:t>
            </a:r>
            <a:endParaRPr lang="en-US" sz="8000" b="1" cap="none" spc="0" dirty="0">
              <a:ln w="17780" cmpd="sng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1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86800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8354" y="3333594"/>
            <a:ext cx="56502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313186"/>
              </p:ext>
            </p:extLst>
          </p:nvPr>
        </p:nvGraphicFramePr>
        <p:xfrm>
          <a:off x="152400" y="838200"/>
          <a:ext cx="4115587" cy="55086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5587"/>
              </a:tblGrid>
              <a:tr h="64042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288702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sz="13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195894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আবদুল</a:t>
                      </a: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মান্নান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সহকারী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আইসিটি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ইউরিয়া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সারকারখানা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কলেজ</a:t>
                      </a:r>
                      <a:endParaRPr lang="en-US" sz="16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ঘোড়াশাল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নরসিংদী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algn="ctr"/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মোবাইল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নাম্বারঃ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01718365326</a:t>
                      </a:r>
                    </a:p>
                    <a:p>
                      <a:pPr algn="ctr"/>
                      <a:r>
                        <a:rPr lang="en-US" sz="1600" b="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ikoshBAN" panose="02000000000000000000" pitchFamily="2" charset="0"/>
                        </a:rPr>
                        <a:t>Email:a.mannan.uskc@gmail.com</a:t>
                      </a:r>
                      <a:endParaRPr lang="en-US" sz="1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ikoshBAN" panose="02000000000000000000" pitchFamily="2" charset="0"/>
                        </a:rPr>
                        <a:t>Face book ID: a.mannan42@yahoo.com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904875"/>
            <a:ext cx="4038599" cy="523220"/>
          </a:xfrm>
          <a:prstGeom prst="rect">
            <a:avLst/>
          </a:prstGeom>
          <a:solidFill>
            <a:srgbClr val="F1DD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39134"/>
              </p:ext>
            </p:extLst>
          </p:nvPr>
        </p:nvGraphicFramePr>
        <p:xfrm>
          <a:off x="4648200" y="838200"/>
          <a:ext cx="4211422" cy="5425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11422"/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2895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sz="400" dirty="0"/>
                    </a:p>
                  </a:txBody>
                  <a:tcPr>
                    <a:noFill/>
                  </a:tcPr>
                </a:tc>
              </a:tr>
              <a:tr h="1587201"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শ্রেণিঃ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অষ্টম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বিষয়ঃ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বাংলাদেশ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বিশ্ব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পরিচয়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অধ্যায়ঃ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অষ্টম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সময়ঃ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4০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মিনিট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তারিখঃ</a:t>
                      </a:r>
                      <a:r>
                        <a:rPr lang="en-US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12 July, 2019</a:t>
                      </a:r>
                      <a:endParaRPr lang="en-US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0"/>
            <a:ext cx="1999829" cy="266699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75" y="1676400"/>
            <a:ext cx="2087079" cy="25145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14875" y="876300"/>
            <a:ext cx="4124325" cy="523220"/>
          </a:xfrm>
          <a:prstGeom prst="rect">
            <a:avLst/>
          </a:prstGeom>
          <a:solidFill>
            <a:srgbClr val="F1DD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1609725"/>
            <a:ext cx="2209800" cy="26574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13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imated-rainstorm-fall-colo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81200"/>
            <a:ext cx="4006047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81200"/>
            <a:ext cx="4267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89941" y="845403"/>
            <a:ext cx="8000999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অতিবৃষ্টি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21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7781" y="1371600"/>
            <a:ext cx="5817524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042832" y="5257800"/>
            <a:ext cx="7207422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863768"/>
            <a:ext cx="4445448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পাঠের বিষয়</a:t>
            </a:r>
            <a:endParaRPr lang="en-US" sz="48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45375" y="2387760"/>
            <a:ext cx="8702681" cy="646331"/>
          </a:xfrm>
          <a:prstGeom prst="rect">
            <a:avLst/>
          </a:prstGeom>
          <a:solidFill>
            <a:srgbClr val="E4F9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গ্রিনহাউস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5375" y="1365706"/>
            <a:ext cx="4569201" cy="62324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376" y="3220297"/>
            <a:ext cx="8702681" cy="646331"/>
          </a:xfrm>
          <a:prstGeom prst="rect">
            <a:avLst/>
          </a:prstGeom>
          <a:solidFill>
            <a:srgbClr val="E4F9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377" y="4079630"/>
            <a:ext cx="8702681" cy="646331"/>
          </a:xfrm>
          <a:prstGeom prst="rect">
            <a:avLst/>
          </a:prstGeom>
          <a:solidFill>
            <a:srgbClr val="E4F9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777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8"/>
          <a:stretch/>
        </p:blipFill>
        <p:spPr>
          <a:xfrm>
            <a:off x="304800" y="906032"/>
            <a:ext cx="8534400" cy="53975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ounded Rectangle 16"/>
          <p:cNvSpPr/>
          <p:nvPr/>
        </p:nvSpPr>
        <p:spPr>
          <a:xfrm>
            <a:off x="4800923" y="3146889"/>
            <a:ext cx="350851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গ্রিনহাউজ</a:t>
            </a:r>
            <a:endParaRPr lang="en-US" sz="24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955913" y="847578"/>
            <a:ext cx="3312605" cy="588501"/>
          </a:xfrm>
          <a:prstGeom prst="downArrow">
            <a:avLst>
              <a:gd name="adj1" fmla="val 100000"/>
              <a:gd name="adj2" fmla="val 8014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71600" y="2041073"/>
            <a:ext cx="1348531" cy="37337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</a:t>
            </a:r>
            <a:endParaRPr lang="en-US" sz="4800" b="1" dirty="0" smtClean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/>
            <a:r>
              <a:rPr lang="en-US" sz="48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endParaRPr lang="en-US" sz="4800" b="1" dirty="0" smtClean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33800" y="2202516"/>
            <a:ext cx="1348531" cy="37337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</a:t>
            </a:r>
            <a:endParaRPr lang="en-US" sz="4800" b="1" dirty="0" smtClean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/>
            <a:r>
              <a:rPr lang="en-US" sz="48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endParaRPr lang="en-US" sz="4800" b="1" dirty="0" smtClean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34353"/>
            <a:ext cx="3439828" cy="2143836"/>
          </a:xfrm>
          <a:prstGeom prst="rect">
            <a:avLst/>
          </a:prstGeom>
        </p:spPr>
      </p:pic>
      <p:sp>
        <p:nvSpPr>
          <p:cNvPr id="20" name="Cloud Callout 19"/>
          <p:cNvSpPr/>
          <p:nvPr/>
        </p:nvSpPr>
        <p:spPr>
          <a:xfrm>
            <a:off x="339174" y="1241000"/>
            <a:ext cx="2971800" cy="2057400"/>
          </a:xfrm>
          <a:prstGeom prst="cloudCallout">
            <a:avLst>
              <a:gd name="adj1" fmla="val 75554"/>
              <a:gd name="adj2" fmla="val 77909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28478" y="4867870"/>
            <a:ext cx="4352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28479" y="4867870"/>
            <a:ext cx="4352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1706066" y="1138940"/>
            <a:ext cx="2971800" cy="2057400"/>
          </a:xfrm>
          <a:prstGeom prst="cloudCallout">
            <a:avLst>
              <a:gd name="adj1" fmla="val 75554"/>
              <a:gd name="adj2" fmla="val 77909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5394" y="1134458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গ্রিনহাউস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514600"/>
            <a:ext cx="82296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ইফেক্ট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10000"/>
            <a:ext cx="82296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09331" y="4548163"/>
            <a:ext cx="193907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dirty="0" smtClean="0">
                <a:ln>
                  <a:solidFill>
                    <a:schemeClr val="tx1"/>
                  </a:solidFill>
                </a:ln>
                <a:cs typeface="NikoshBAN" panose="02000000000000000000" pitchFamily="2" charset="0"/>
              </a:rPr>
              <a:t>CH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cs typeface="NikoshBAN" panose="02000000000000000000" pitchFamily="2" charset="0"/>
              </a:rPr>
              <a:t>4</a:t>
            </a:r>
            <a:endParaRPr lang="en-US" sz="2800" dirty="0" smtClean="0">
              <a:ln>
                <a:solidFill>
                  <a:schemeClr val="tx1"/>
                </a:solidFill>
              </a:ln>
              <a:effectLst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98334" y="4162984"/>
            <a:ext cx="1049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cs typeface="NikoshBAN" panose="02000000000000000000" pitchFamily="2" charset="0"/>
              </a:rPr>
              <a:t>0</a:t>
            </a:r>
            <a:r>
              <a:rPr lang="en-US" sz="3600" dirty="0" smtClean="0">
                <a:cs typeface="NikoshBAN" panose="02000000000000000000" pitchFamily="2" charset="0"/>
              </a:rPr>
              <a:t>2</a:t>
            </a:r>
            <a:endParaRPr lang="en-US" sz="3600" dirty="0"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7240" y="4002329"/>
            <a:ext cx="1049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cs typeface="NikoshBAN" panose="02000000000000000000" pitchFamily="2" charset="0"/>
              </a:rPr>
              <a:t>0</a:t>
            </a:r>
            <a:r>
              <a:rPr lang="en-US" sz="3600" dirty="0" smtClean="0">
                <a:cs typeface="NikoshBAN" panose="02000000000000000000" pitchFamily="2" charset="0"/>
              </a:rPr>
              <a:t>2</a:t>
            </a:r>
            <a:endParaRPr lang="en-US" sz="3600" dirty="0"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5247" y="4222124"/>
            <a:ext cx="1049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cs typeface="NikoshBAN" panose="02000000000000000000" pitchFamily="2" charset="0"/>
              </a:rPr>
              <a:t>0</a:t>
            </a:r>
            <a:r>
              <a:rPr lang="en-US" sz="3600" dirty="0" smtClean="0">
                <a:cs typeface="NikoshBAN" panose="02000000000000000000" pitchFamily="2" charset="0"/>
              </a:rPr>
              <a:t>2</a:t>
            </a:r>
            <a:endParaRPr lang="en-US" sz="3600" dirty="0"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9314" y="4485457"/>
            <a:ext cx="1049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cs typeface="NikoshBAN" panose="02000000000000000000" pitchFamily="2" charset="0"/>
              </a:rPr>
              <a:t>0</a:t>
            </a:r>
            <a:r>
              <a:rPr lang="en-US" sz="3600" dirty="0" smtClean="0">
                <a:cs typeface="NikoshBAN" panose="02000000000000000000" pitchFamily="2" charset="0"/>
              </a:rPr>
              <a:t>2</a:t>
            </a:r>
            <a:endParaRPr lang="en-US" sz="3600" dirty="0"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31" y="2986722"/>
            <a:ext cx="4369358" cy="310845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745080" y="1071470"/>
            <a:ext cx="1755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4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3920" y="777775"/>
            <a:ext cx="1970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81" y="4639919"/>
            <a:ext cx="1375155" cy="9110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671">
            <a:off x="511837" y="1996993"/>
            <a:ext cx="2332001" cy="15449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40286" y="1574491"/>
            <a:ext cx="2686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কার্বন-ডাই-অক্সাইড</a:t>
            </a:r>
            <a:r>
              <a:rPr lang="en-U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20081" y="4564756"/>
            <a:ext cx="2590084" cy="134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2" r="52868"/>
          <a:stretch/>
        </p:blipFill>
        <p:spPr>
          <a:xfrm>
            <a:off x="1183588" y="3370120"/>
            <a:ext cx="1720143" cy="223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clrChange>
              <a:clrFrom>
                <a:srgbClr val="FBF7F9"/>
              </a:clrFrom>
              <a:clrTo>
                <a:srgbClr val="FB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0" y="4639919"/>
            <a:ext cx="2169570" cy="20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10225 -0.3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168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09358 -0.265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-133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00903 -0.34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-172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20539 -0.38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6 -0.07523 L 0.20677 -0.544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93 L -0.01093 -0.00487 C -0.01527 -0.00672 0.00226 -0.09699 0.02032 -0.16737 L 0.06129 -0.32639 " pathEditMode="relative" rAng="11940000" ptsTypes="AAAA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0" grpId="0"/>
      <p:bldP spid="31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247</Words>
  <Application>Microsoft Office PowerPoint</Application>
  <PresentationFormat>On-screen Show (4:3)</PresentationFormat>
  <Paragraphs>97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Nikosh</vt:lpstr>
      <vt:lpstr>NikoshBAN</vt:lpstr>
      <vt:lpstr>NikoshLight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GM_Admin</dc:creator>
  <cp:lastModifiedBy>Mannan</cp:lastModifiedBy>
  <cp:revision>272</cp:revision>
  <dcterms:created xsi:type="dcterms:W3CDTF">2014-09-23T08:43:45Z</dcterms:created>
  <dcterms:modified xsi:type="dcterms:W3CDTF">2019-07-13T03:42:15Z</dcterms:modified>
</cp:coreProperties>
</file>