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70" r:id="rId12"/>
    <p:sldId id="268" r:id="rId13"/>
    <p:sldId id="269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1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DBF00-8CC2-400A-84E9-F0FE6B95469E}" type="datetimeFigureOut">
              <a:rPr lang="en-US" smtClean="0"/>
              <a:pPr/>
              <a:t>19-Jul-19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80C20-FC1C-4459-BD98-F1D594C298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96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3F4AD-54B2-40AF-A434-008B76625EE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75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3F4AD-54B2-40AF-A434-008B76625EE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26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19-Jul-19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19-Jul-19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19-Jul-19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19-Jul-19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19-Jul-19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19-Jul-19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19-Jul-19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4425072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1371600" y="2057400"/>
            <a:ext cx="6400800" cy="31547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19900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6000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56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981200"/>
            <a:ext cx="6248400" cy="419100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১৯৪৮ 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সালের জানুয়ারি মাসে 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বাংলাকে রাষ্ট্রভাষা 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করার 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জন্য “রাষ্ট্রভাষা 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সংগ্রাম 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পরিষদ” 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গঠিত 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হয়।</a:t>
            </a:r>
            <a:endParaRPr lang="bn-BD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just">
              <a:buNone/>
            </a:pP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সংগ্রাম পরিষদের 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দাবি হল- </a:t>
            </a:r>
            <a:r>
              <a:rPr lang="bn-BD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পাকিস্তানের </a:t>
            </a:r>
            <a:r>
              <a:rPr lang="bn-BD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রাষ্ট্রভাষা হবে দুটি –</a:t>
            </a:r>
            <a:r>
              <a:rPr lang="bn-BD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বাংলা ও উর্দু । </a:t>
            </a:r>
            <a:endParaRPr lang="en-US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47800" y="838200"/>
            <a:ext cx="6248400" cy="76944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endParaRPr lang="en-US" sz="4400" b="1" u="sng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45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11480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পাকিস্তানের রাস্ট্রভাষা বাংলা না উর্দু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190999"/>
            <a:ext cx="7315200" cy="60960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072019"/>
            <a:ext cx="8610600" cy="136638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</a:p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রাস্ট্রভাষা সংগ্রাম পরিষদের প্রথম পুস্তিকার নাম কী?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97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্র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400"/>
            <a:ext cx="9016261" cy="5815807"/>
          </a:xfrm>
        </p:spPr>
      </p:pic>
      <p:sp>
        <p:nvSpPr>
          <p:cNvPr id="5" name="4-Point Star 4"/>
          <p:cNvSpPr/>
          <p:nvPr/>
        </p:nvSpPr>
        <p:spPr>
          <a:xfrm>
            <a:off x="1644874" y="3352800"/>
            <a:ext cx="1219200" cy="685800"/>
          </a:xfrm>
          <a:prstGeom prst="star4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4-Point Star 5"/>
          <p:cNvSpPr/>
          <p:nvPr/>
        </p:nvSpPr>
        <p:spPr>
          <a:xfrm>
            <a:off x="3886200" y="2895600"/>
            <a:ext cx="914400" cy="1143000"/>
          </a:xfrm>
          <a:prstGeom prst="star4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4-Point Star 6"/>
          <p:cNvSpPr/>
          <p:nvPr/>
        </p:nvSpPr>
        <p:spPr>
          <a:xfrm>
            <a:off x="7771878" y="3314700"/>
            <a:ext cx="990600" cy="723900"/>
          </a:xfrm>
          <a:prstGeom prst="star4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4-Point Star 7"/>
          <p:cNvSpPr/>
          <p:nvPr/>
        </p:nvSpPr>
        <p:spPr>
          <a:xfrm>
            <a:off x="1828800" y="5791200"/>
            <a:ext cx="914400" cy="990600"/>
          </a:xfrm>
          <a:prstGeom prst="star4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4-Point Star 8"/>
          <p:cNvSpPr/>
          <p:nvPr/>
        </p:nvSpPr>
        <p:spPr>
          <a:xfrm>
            <a:off x="4343400" y="6286500"/>
            <a:ext cx="914400" cy="495300"/>
          </a:xfrm>
          <a:prstGeom prst="star4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4-Point Star 9"/>
          <p:cNvSpPr/>
          <p:nvPr/>
        </p:nvSpPr>
        <p:spPr>
          <a:xfrm>
            <a:off x="8077200" y="6400800"/>
            <a:ext cx="685800" cy="381000"/>
          </a:xfrm>
          <a:prstGeom prst="star4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33400" y="304800"/>
            <a:ext cx="1447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শহীদ রফিক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073891" y="304800"/>
            <a:ext cx="1583709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শহীদ শফিউর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799764" y="291152"/>
            <a:ext cx="1610436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শহীদ সালাম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538716" y="305937"/>
            <a:ext cx="1471684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শহীদ বরকত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086600" y="305937"/>
            <a:ext cx="1600200" cy="8234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শহীদ জব্বার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57284" y="304800"/>
            <a:ext cx="1447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শহীদ রফিক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97775" y="304800"/>
            <a:ext cx="1583709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শহীদ শফিউর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23648" y="291152"/>
            <a:ext cx="1610436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শহীদ সালাম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562600" y="305937"/>
            <a:ext cx="1471684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শহীদ বরকত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94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118 -0.118 0.132 -0.118 0.011 0 C 0.132 -0.118 0.132 0.132 0.011 0.011 C 0.132 0.132 -0.118 0.132 0 0.011 C -0.118 0.132 -0.118 -0.118 0 0 Z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38 0 0.069 0.031 0.069 0.069 C 0.069 0.094 0.056 0.116 0.037 0.129 C 0.037 0.129 0.036 0.129 0.036 0.129 C 0.029 0.134 0.025 0.142 0.025 0.151 C 0.025 0.159 0.029 0.166 0.034 0.171 C 0.042 0.179 0.047 0.191 0.047 0.203 C 0.047 0.229 0.026 0.25 0 0.25 C -0.026 0.25 -0.047 0.229 -0.047 0.203 C -0.047 0.191 -0.042 0.179 -0.034 0.171 C -0.029 0.166 -0.026 0.159 -0.026 0.151 C -0.026 0.142 -0.03 0.134 -0.036 0.129 C -0.036 0.129 -0.037 0.129 -0.037 0.129 C -0.057 0.116 -0.07 0.094 -0.07 0.069 C -0.07 0.031 -0.039 0 0 0 C 0 0 0 0 0 0 Z" pathEditMode="relative" ptsTypes="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72 0.058 0.1 0.152 0.077 0.238 C -0.015 0.233 -0.093 0.173 -0.125 0.091 C -0.047 0.04 0.051 0.043 0.125 0.091 C 0.092 0.178 0.011 0.233 -0.077 0.238 C -0.101 0.148 -0.068 0.056 0 0 Z" pathEditMode="relative" ptsTypes="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01665E-6 C 0.07205 0.05805 0.1 0.15194 0.07709 0.23798 C -0.01493 0.23289 -0.09305 0.17299 -0.125 0.09089 C -0.04705 0.04001 0.05105 0.04302 0.125 0.09089 C 0.09202 0.17808 0.01094 0.23289 -0.07708 0.23798 C -0.10104 0.14801 -0.06805 0.05597 0.0099 0.01318 " pathEditMode="relative" rAng="0" ptsTypes="ffffff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8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"/>
                                            </p:cond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8"/>
                                            </p:cond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6"/>
                                            </p:cond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4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53400" cy="9906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কী কী কারনে ভাষা আন্দোলন হয়েছিল বলে</a:t>
            </a:r>
            <a:br>
              <a:rPr lang="bn-BD" sz="4000" dirty="0" smtClean="0"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তুমি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মনে কর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153400" cy="4495800"/>
          </a:xfrm>
          <a:solidFill>
            <a:srgbClr val="00FF00"/>
          </a:solidFill>
        </p:spPr>
        <p:txBody>
          <a:bodyPr/>
          <a:lstStyle/>
          <a:p>
            <a:pPr algn="just"/>
            <a:r>
              <a:rPr lang="bn-BD" dirty="0" smtClean="0">
                <a:latin typeface="NikoshBAN" pitchFamily="2" charset="0"/>
                <a:cs typeface="NikoshBAN" pitchFamily="2" charset="0"/>
              </a:rPr>
              <a:t>উত্তরঃপাকিস্তানি শাসকরা ১৯৪৮ সালে বাঙ্গালির মতামতকে উপেক্ষা করে  উর্দু ভাষা কে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রাষ্ট্রভাষা হিসাবে ঘোষনা করলে বাঙ্গালী বুদ্ধিজীবী সমাজ প্রথমে প্রতিবাদী হয়ে ওঠে । ১৯৫২সালে এই আন্দোলন ব্যাপক আকার ধারন করে । ভাষার জন্য জীবন দেন আনেকে যা ইতিহাসে স্মরনীয় 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33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1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দলীয়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কাজ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  <a:solidFill>
            <a:srgbClr val="00B0F0"/>
          </a:solidFill>
        </p:spPr>
        <p:txBody>
          <a:bodyPr/>
          <a:lstStyle/>
          <a:p>
            <a:pPr marL="0" indent="0" algn="ctr"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প্রশ্নঃ রাষ্ট্রভাষা সংগ্রাম পরিষদের কর্মসূচী গুলো লিখ।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75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48600" cy="12954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bn-BD" dirty="0" smtClean="0"/>
              <a:t> </a:t>
            </a:r>
            <a:r>
              <a:rPr lang="bn-BD" sz="9800" dirty="0" smtClean="0">
                <a:latin typeface="NikoshBAN" pitchFamily="2" charset="0"/>
                <a:cs typeface="NikoshBAN" pitchFamily="2" charset="0"/>
              </a:rPr>
              <a:t>মূল্যায়ন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343400"/>
          </a:xfrm>
          <a:solidFill>
            <a:srgbClr val="00FF00"/>
          </a:solidFill>
        </p:spPr>
        <p:txBody>
          <a:bodyPr/>
          <a:lstStyle/>
          <a:p>
            <a:pPr marL="0" indent="0" algn="just">
              <a:buNone/>
            </a:pPr>
            <a:r>
              <a:rPr lang="bn-BD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১। ভাষা আন্দোলনের শহীদের নাম বল।</a:t>
            </a:r>
          </a:p>
          <a:p>
            <a:pPr marL="0" indent="0" algn="just">
              <a:buNone/>
            </a:pPr>
            <a:r>
              <a:rPr lang="bn-BD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২। ভাষা আন্দোলনের প্রথম সংগঠনের কর্মসূচি</a:t>
            </a:r>
          </a:p>
          <a:p>
            <a:pPr marL="0" indent="0" algn="just">
              <a:buNone/>
            </a:pPr>
            <a:r>
              <a:rPr lang="bn-BD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গুলো লিখ।</a:t>
            </a:r>
          </a:p>
          <a:p>
            <a:pPr marL="0" indent="0" algn="just">
              <a:buNone/>
            </a:pPr>
            <a:r>
              <a:rPr lang="bn-BD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৩। ভাষা </a:t>
            </a:r>
            <a:r>
              <a:rPr lang="bn-BD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আন্দোলনের কারন বর্ননা কর । </a:t>
            </a:r>
            <a:endParaRPr lang="bn-BD" sz="40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just">
              <a:buNone/>
            </a:pPr>
            <a:endParaRPr lang="en-US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92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010400" cy="838200"/>
          </a:xfrm>
          <a:solidFill>
            <a:srgbClr val="00FF00"/>
          </a:solidFill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752600"/>
            <a:ext cx="7010400" cy="4800600"/>
          </a:xfrm>
          <a:solidFill>
            <a:srgbClr val="FF00FF"/>
          </a:solidFill>
        </p:spPr>
        <p:txBody>
          <a:bodyPr/>
          <a:lstStyle/>
          <a:p>
            <a:pPr marL="0" indent="0">
              <a:buNone/>
            </a:pPr>
            <a:endParaRPr lang="bn-BD" dirty="0" smtClean="0"/>
          </a:p>
          <a:p>
            <a:pPr marL="0" indent="0">
              <a:buNone/>
            </a:pPr>
            <a:endParaRPr lang="bn-BD" dirty="0"/>
          </a:p>
          <a:p>
            <a:pPr marL="0" indent="0" algn="ctr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ভাষা আন্দোলন বাঙ্গালি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জাতিকে স্বাধীনতার মন্ত্রে</a:t>
            </a:r>
          </a:p>
          <a:p>
            <a:pPr marL="0" indent="0" algn="ctr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দীক্ষা দিয়েছিল - উক্তিটি মূল্যায়ন কর ।</a:t>
            </a:r>
          </a:p>
          <a:p>
            <a:pPr marL="0" indent="0" algn="ctr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352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457200"/>
            <a:ext cx="6781800" cy="838200"/>
          </a:xfrm>
          <a:solidFill>
            <a:srgbClr val="00FF00"/>
          </a:solidFill>
        </p:spPr>
        <p:txBody>
          <a:bodyPr>
            <a:normAutofit fontScale="90000"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24000"/>
            <a:ext cx="7772400" cy="5082539"/>
          </a:xfrm>
        </p:spPr>
      </p:pic>
    </p:spTree>
    <p:extLst>
      <p:ext uri="{BB962C8B-B14F-4D97-AF65-F5344CB8AC3E}">
        <p14:creationId xmlns:p14="http://schemas.microsoft.com/office/powerpoint/2010/main" val="3846226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4359" y="3429000"/>
            <a:ext cx="7620000" cy="230832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কাকন চন্দ্র মণ্ডল</a:t>
            </a:r>
          </a:p>
          <a:p>
            <a:pPr algn="ctr"/>
            <a:r>
              <a:rPr lang="bn-BD" sz="36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সহকারী শিক্ষক,</a:t>
            </a:r>
          </a:p>
          <a:p>
            <a:pPr algn="ctr"/>
            <a:r>
              <a:rPr lang="bn-BD" sz="36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রাজঘাট জাফরপুর মাধ্যমিক বালিকা বিদ্যালয়,</a:t>
            </a:r>
          </a:p>
          <a:p>
            <a:pPr algn="ctr"/>
            <a:r>
              <a:rPr lang="bn-BD" sz="36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অভয়নগর,যশোর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42159" y="1646709"/>
            <a:ext cx="4724400" cy="110799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66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542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rgbClr val="00B0F0"/>
          </a:solidFill>
        </p:spPr>
        <p:txBody>
          <a:bodyPr/>
          <a:lstStyle/>
          <a:p>
            <a:pPr marL="0" indent="0" algn="ctr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বিষয়ঃ বাংলাদেশের ইতিহাস ও বিশ্ব সভ্যতা </a:t>
            </a:r>
          </a:p>
          <a:p>
            <a:pPr marL="0" indent="0" algn="ctr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শ্রেণিঃ ৯ম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অধ্যায়ঃ ১০ম</a:t>
            </a:r>
          </a:p>
          <a:p>
            <a:pPr marL="0" indent="0" algn="ctr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সময়ঃ</a:t>
            </a:r>
          </a:p>
          <a:p>
            <a:pPr marL="0" indent="0" algn="ctr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তারিখঃ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021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১। ভাষা আন্দোলন কত সালে সংঘটিত হয় তা বলতে  পারবে । </a:t>
            </a: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২ ।ভাষা আন্দোলনে শহীদদের নাম বলতে পারবে ।</a:t>
            </a: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৩। ভাষা আন্দোলনের পটভূমি ব্যাখ্যা 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54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FF00"/>
          </a:solidFill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বলতো এটা কিসের ছবি ?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1904"/>
            <a:ext cx="9144000" cy="5638800"/>
          </a:xfrm>
        </p:spPr>
      </p:pic>
      <p:sp>
        <p:nvSpPr>
          <p:cNvPr id="5" name="TextBox 4"/>
          <p:cNvSpPr txBox="1"/>
          <p:nvPr/>
        </p:nvSpPr>
        <p:spPr>
          <a:xfrm>
            <a:off x="1066800" y="3200400"/>
            <a:ext cx="74676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ভাষা আন্দোলনের ছবি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711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04800"/>
            <a:ext cx="4953000" cy="1143000"/>
          </a:xfrm>
          <a:solidFill>
            <a:srgbClr val="00B050"/>
          </a:solidFill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আজকের পাঠ 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514600"/>
            <a:ext cx="5638800" cy="3886200"/>
          </a:xfrm>
          <a:solidFill>
            <a:srgbClr val="FF0000"/>
          </a:solidFill>
        </p:spPr>
        <p:txBody>
          <a:bodyPr/>
          <a:lstStyle/>
          <a:p>
            <a:pPr algn="ctr"/>
            <a:endParaRPr lang="bn-BD" dirty="0" smtClean="0"/>
          </a:p>
          <a:p>
            <a:pPr algn="ctr"/>
            <a:endParaRPr lang="bn-BD" dirty="0"/>
          </a:p>
          <a:p>
            <a:pPr algn="ctr"/>
            <a:endParaRPr lang="bn-BD" dirty="0" smtClean="0"/>
          </a:p>
          <a:p>
            <a:pPr algn="ctr"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ভাষা আন্দোলন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7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066800"/>
            <a:ext cx="7239000" cy="167640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bn-BD" sz="6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মোহাম্মদ আলী জিন্নাহ </a:t>
            </a:r>
            <a:endParaRPr lang="en-US" sz="6000" dirty="0">
              <a:solidFill>
                <a:schemeClr val="accent6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108400" y="-2590800"/>
            <a:ext cx="9144000" cy="3962400"/>
          </a:xfrm>
        </p:spPr>
      </p:pic>
    </p:spTree>
    <p:extLst>
      <p:ext uri="{BB962C8B-B14F-4D97-AF65-F5344CB8AC3E}">
        <p14:creationId xmlns:p14="http://schemas.microsoft.com/office/powerpoint/2010/main" val="382221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ঢাকা বিশ্ববিদ্যালয়ের ছাত্রদের 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আন্দোলনের ছবি 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7800"/>
            <a:ext cx="9144000" cy="5452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396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78486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n-BD" dirty="0" smtClean="0"/>
          </a:p>
          <a:p>
            <a:pPr marL="0" indent="0">
              <a:buNone/>
            </a:pPr>
            <a:endParaRPr lang="bn-BD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3733800"/>
            <a:ext cx="7086600" cy="1143000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bn-BD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১৯৪৮ সালে রাস্ট্রভাষা সংগ্রাম পরিষদের দাবি কী ছিল?</a:t>
            </a:r>
            <a:endParaRPr lang="en-US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33600" y="1295400"/>
            <a:ext cx="48006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প্রশ্ন</a:t>
            </a:r>
            <a:endParaRPr lang="en-US" sz="4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356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260</Words>
  <Application>Microsoft Office PowerPoint</Application>
  <PresentationFormat>On-screen Show (4:3)</PresentationFormat>
  <Paragraphs>63</Paragraphs>
  <Slides>17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পাঠ পরিচিতি </vt:lpstr>
      <vt:lpstr>শিখনফল</vt:lpstr>
      <vt:lpstr>বলতো এটা কিসের ছবি ? </vt:lpstr>
      <vt:lpstr>আজকের পাঠ   </vt:lpstr>
      <vt:lpstr>মোহাম্মদ আলী জিন্নাহ </vt:lpstr>
      <vt:lpstr>ঢাকা বিশ্ববিদ্যালয়ের ছাত্রদের  আন্দোলনের ছবি ।</vt:lpstr>
      <vt:lpstr>১৯৪৮ সালে রাস্ট্রভাষা সংগ্রাম পরিষদের দাবি কী ছিল?</vt:lpstr>
      <vt:lpstr>PowerPoint Presentation</vt:lpstr>
      <vt:lpstr>PowerPoint Presentation</vt:lpstr>
      <vt:lpstr>্র</vt:lpstr>
      <vt:lpstr>কী কী কারনে ভাষা আন্দোলন হয়েছিল বলে তুমি মনে কর । </vt:lpstr>
      <vt:lpstr> দলীয় কাজ </vt:lpstr>
      <vt:lpstr> মূল্যায়ন  </vt:lpstr>
      <vt:lpstr>বাড়ির কাজ </vt:lpstr>
      <vt:lpstr>ধন্যবাদ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ELEAS</dc:creator>
  <cp:lastModifiedBy>Windows User</cp:lastModifiedBy>
  <cp:revision>34</cp:revision>
  <dcterms:created xsi:type="dcterms:W3CDTF">2006-08-16T00:00:00Z</dcterms:created>
  <dcterms:modified xsi:type="dcterms:W3CDTF">2019-07-19T04:08:20Z</dcterms:modified>
</cp:coreProperties>
</file>