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9" r:id="rId3"/>
    <p:sldId id="260" r:id="rId4"/>
    <p:sldId id="267" r:id="rId5"/>
    <p:sldId id="262" r:id="rId6"/>
    <p:sldId id="264" r:id="rId7"/>
    <p:sldId id="258" r:id="rId8"/>
    <p:sldId id="268" r:id="rId9"/>
    <p:sldId id="263" r:id="rId10"/>
    <p:sldId id="265" r:id="rId11"/>
    <p:sldId id="274" r:id="rId12"/>
    <p:sldId id="272" r:id="rId13"/>
    <p:sldId id="273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6" autoAdjust="0"/>
    <p:restoredTop sz="94660"/>
  </p:normalViewPr>
  <p:slideViewPr>
    <p:cSldViewPr snapToGrid="0">
      <p:cViewPr varScale="1">
        <p:scale>
          <a:sx n="69" d="100"/>
          <a:sy n="69" d="100"/>
        </p:scale>
        <p:origin x="8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E99FCC-C2F9-40EE-BBE3-F552CE1E3767}" type="datetimeFigureOut">
              <a:rPr lang="en-US" smtClean="0"/>
              <a:t>7/20/2019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C5EFA3-7B48-4123-95AF-18BF83044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522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8AAE6-26B0-4184-8262-7E56671BFC0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210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452EB-1768-4CFF-B34E-47E69D3EF426}" type="datetimeFigureOut">
              <a:rPr lang="en-US" smtClean="0"/>
              <a:t>7/20/2019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3DE11-0E5A-4BE0-8D77-DE2053E17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284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452EB-1768-4CFF-B34E-47E69D3EF426}" type="datetimeFigureOut">
              <a:rPr lang="en-US" smtClean="0"/>
              <a:t>7/20/2019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3DE11-0E5A-4BE0-8D77-DE2053E17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145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452EB-1768-4CFF-B34E-47E69D3EF426}" type="datetimeFigureOut">
              <a:rPr lang="en-US" smtClean="0"/>
              <a:t>7/20/2019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3DE11-0E5A-4BE0-8D77-DE2053E17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263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452EB-1768-4CFF-B34E-47E69D3EF426}" type="datetimeFigureOut">
              <a:rPr lang="en-US" smtClean="0"/>
              <a:t>7/20/2019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3DE11-0E5A-4BE0-8D77-DE2053E17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229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452EB-1768-4CFF-B34E-47E69D3EF426}" type="datetimeFigureOut">
              <a:rPr lang="en-US" smtClean="0"/>
              <a:t>7/20/2019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3DE11-0E5A-4BE0-8D77-DE2053E17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78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452EB-1768-4CFF-B34E-47E69D3EF426}" type="datetimeFigureOut">
              <a:rPr lang="en-US" smtClean="0"/>
              <a:t>7/20/2019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3DE11-0E5A-4BE0-8D77-DE2053E17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229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452EB-1768-4CFF-B34E-47E69D3EF426}" type="datetimeFigureOut">
              <a:rPr lang="en-US" smtClean="0"/>
              <a:t>7/20/2019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3DE11-0E5A-4BE0-8D77-DE2053E17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012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452EB-1768-4CFF-B34E-47E69D3EF426}" type="datetimeFigureOut">
              <a:rPr lang="en-US" smtClean="0"/>
              <a:t>7/20/2019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3DE11-0E5A-4BE0-8D77-DE2053E17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577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452EB-1768-4CFF-B34E-47E69D3EF426}" type="datetimeFigureOut">
              <a:rPr lang="en-US" smtClean="0"/>
              <a:t>7/20/2019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3DE11-0E5A-4BE0-8D77-DE2053E17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625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452EB-1768-4CFF-B34E-47E69D3EF426}" type="datetimeFigureOut">
              <a:rPr lang="en-US" smtClean="0"/>
              <a:t>7/20/2019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3DE11-0E5A-4BE0-8D77-DE2053E17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394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452EB-1768-4CFF-B34E-47E69D3EF426}" type="datetimeFigureOut">
              <a:rPr lang="en-US" smtClean="0"/>
              <a:t>7/20/2019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3DE11-0E5A-4BE0-8D77-DE2053E17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37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452EB-1768-4CFF-B34E-47E69D3EF426}" type="datetimeFigureOut">
              <a:rPr lang="en-US" smtClean="0"/>
              <a:t>7/20/2019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3DE11-0E5A-4BE0-8D77-DE2053E17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17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r7XCMfjVS4w" TargetMode="External"/><Relationship Id="rId2" Type="http://schemas.openxmlformats.org/officeDocument/2006/relationships/hyperlink" Target="http://www.youtube.com/watch?v=ehsiEaoHYGw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20" y="163389"/>
            <a:ext cx="8742218" cy="65145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82438" y="457195"/>
            <a:ext cx="70103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33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9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33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9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33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endParaRPr lang="en-US" sz="9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3399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2379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" presetID="35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22" y="1261627"/>
            <a:ext cx="1469880" cy="21672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123" y="1302759"/>
            <a:ext cx="1343890" cy="2141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877821" y="3357815"/>
            <a:ext cx="8817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বরফ</a:t>
            </a:r>
            <a:endParaRPr lang="en-US" sz="36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75202" y="3371665"/>
            <a:ext cx="8817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endParaRPr lang="en-US" sz="36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Pentagon 9"/>
          <p:cNvSpPr/>
          <p:nvPr/>
        </p:nvSpPr>
        <p:spPr>
          <a:xfrm>
            <a:off x="2133595" y="1399310"/>
            <a:ext cx="1704109" cy="540328"/>
          </a:xfrm>
          <a:prstGeom prst="homePlat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 প্রয়োগ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Pentagon 10"/>
          <p:cNvSpPr/>
          <p:nvPr/>
        </p:nvSpPr>
        <p:spPr>
          <a:xfrm>
            <a:off x="5347859" y="1399310"/>
            <a:ext cx="1704109" cy="540328"/>
          </a:xfrm>
          <a:prstGeom prst="homePlat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 প্রয়োগ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6941125" y="306144"/>
            <a:ext cx="1842655" cy="3697998"/>
            <a:chOff x="6941125" y="1456076"/>
            <a:chExt cx="1842655" cy="369799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5399" y="2066062"/>
              <a:ext cx="1352550" cy="24765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9" name="Rectangle 8"/>
            <p:cNvSpPr/>
            <p:nvPr/>
          </p:nvSpPr>
          <p:spPr>
            <a:xfrm>
              <a:off x="6941125" y="4507743"/>
              <a:ext cx="184265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BD" sz="3600" dirty="0" smtClean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জলীয় বাষ্প</a:t>
              </a:r>
              <a:endParaRPr lang="en-US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18" name="Group 17"/>
            <p:cNvGrpSpPr/>
            <p:nvPr/>
          </p:nvGrpSpPr>
          <p:grpSpPr>
            <a:xfrm rot="15928970">
              <a:off x="6968829" y="1886915"/>
              <a:ext cx="1066801" cy="205125"/>
              <a:chOff x="900544" y="612292"/>
              <a:chExt cx="1066801" cy="205125"/>
            </a:xfrm>
          </p:grpSpPr>
          <p:sp>
            <p:nvSpPr>
              <p:cNvPr id="15" name="Chevron 14"/>
              <p:cNvSpPr/>
              <p:nvPr/>
            </p:nvSpPr>
            <p:spPr>
              <a:xfrm flipV="1">
                <a:off x="900544" y="612292"/>
                <a:ext cx="360219" cy="205125"/>
              </a:xfrm>
              <a:prstGeom prst="chevr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Chevron 15"/>
              <p:cNvSpPr/>
              <p:nvPr/>
            </p:nvSpPr>
            <p:spPr>
              <a:xfrm flipV="1">
                <a:off x="1246908" y="612292"/>
                <a:ext cx="360219" cy="205125"/>
              </a:xfrm>
              <a:prstGeom prst="chevr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Chevron 16"/>
              <p:cNvSpPr/>
              <p:nvPr/>
            </p:nvSpPr>
            <p:spPr>
              <a:xfrm flipV="1">
                <a:off x="1607126" y="612292"/>
                <a:ext cx="360219" cy="205125"/>
              </a:xfrm>
              <a:prstGeom prst="chevr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 rot="16200000">
              <a:off x="7329048" y="1886914"/>
              <a:ext cx="1066801" cy="205125"/>
              <a:chOff x="900544" y="612292"/>
              <a:chExt cx="1066801" cy="205125"/>
            </a:xfrm>
          </p:grpSpPr>
          <p:sp>
            <p:nvSpPr>
              <p:cNvPr id="20" name="Chevron 19"/>
              <p:cNvSpPr/>
              <p:nvPr/>
            </p:nvSpPr>
            <p:spPr>
              <a:xfrm flipV="1">
                <a:off x="900544" y="612292"/>
                <a:ext cx="360219" cy="205125"/>
              </a:xfrm>
              <a:prstGeom prst="chevr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Chevron 20"/>
              <p:cNvSpPr/>
              <p:nvPr/>
            </p:nvSpPr>
            <p:spPr>
              <a:xfrm flipV="1">
                <a:off x="1246908" y="612292"/>
                <a:ext cx="360219" cy="205125"/>
              </a:xfrm>
              <a:prstGeom prst="chevr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Chevron 21"/>
              <p:cNvSpPr/>
              <p:nvPr/>
            </p:nvSpPr>
            <p:spPr>
              <a:xfrm flipV="1">
                <a:off x="1607126" y="612292"/>
                <a:ext cx="360219" cy="205125"/>
              </a:xfrm>
              <a:prstGeom prst="chevr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 rot="16532127">
              <a:off x="7661557" y="1900770"/>
              <a:ext cx="1066801" cy="205125"/>
              <a:chOff x="900544" y="612292"/>
              <a:chExt cx="1066801" cy="205125"/>
            </a:xfrm>
          </p:grpSpPr>
          <p:sp>
            <p:nvSpPr>
              <p:cNvPr id="24" name="Chevron 23"/>
              <p:cNvSpPr/>
              <p:nvPr/>
            </p:nvSpPr>
            <p:spPr>
              <a:xfrm flipV="1">
                <a:off x="900544" y="612292"/>
                <a:ext cx="360219" cy="205125"/>
              </a:xfrm>
              <a:prstGeom prst="chevr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Chevron 24"/>
              <p:cNvSpPr/>
              <p:nvPr/>
            </p:nvSpPr>
            <p:spPr>
              <a:xfrm flipV="1">
                <a:off x="1246908" y="612292"/>
                <a:ext cx="360219" cy="205125"/>
              </a:xfrm>
              <a:prstGeom prst="chevr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Chevron 25"/>
              <p:cNvSpPr/>
              <p:nvPr/>
            </p:nvSpPr>
            <p:spPr>
              <a:xfrm flipV="1">
                <a:off x="1607126" y="612292"/>
                <a:ext cx="360219" cy="205125"/>
              </a:xfrm>
              <a:prstGeom prst="chevr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9" name="Left Arrow 28"/>
          <p:cNvSpPr/>
          <p:nvPr/>
        </p:nvSpPr>
        <p:spPr>
          <a:xfrm>
            <a:off x="5314348" y="2535380"/>
            <a:ext cx="1682193" cy="872836"/>
          </a:xfrm>
          <a:prstGeom prst="leftArrow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ঠাণ্ডা করা</a:t>
            </a:r>
            <a:endParaRPr lang="en-US" sz="2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Left Arrow 30"/>
          <p:cNvSpPr/>
          <p:nvPr/>
        </p:nvSpPr>
        <p:spPr>
          <a:xfrm>
            <a:off x="2072372" y="2535380"/>
            <a:ext cx="1682193" cy="872836"/>
          </a:xfrm>
          <a:prstGeom prst="leftArrow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ঠাণ্ডা করা</a:t>
            </a:r>
            <a:endParaRPr lang="en-US" sz="2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81000" y="4031668"/>
            <a:ext cx="8529410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তাপ প্রয়োগ ও ঠাণ্ডা করার মাধ্যমে পানির অবস্থার পরিবর্তন 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94854" y="5444832"/>
            <a:ext cx="8529410" cy="8309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কঠিন</a:t>
            </a:r>
            <a:r>
              <a:rPr lang="bn-BD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4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তরল</a:t>
            </a:r>
            <a:r>
              <a:rPr lang="bn-BD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4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বায়বীয়</a:t>
            </a:r>
            <a:endParaRPr lang="en-US" sz="4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041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10" grpId="0" animBg="1"/>
      <p:bldP spid="11" grpId="0" animBg="1"/>
      <p:bldP spid="29" grpId="0" animBg="1"/>
      <p:bldP spid="31" grpId="0" animBg="1"/>
      <p:bldP spid="33" grpId="0" animBg="1"/>
      <p:bldP spid="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4854" y="692727"/>
            <a:ext cx="852941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১৭-১৮ 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নং পৃষ্ঠা 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নীরবে পড় ও আলোচনার মিল কর।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4854" y="4225637"/>
            <a:ext cx="8529410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সিদ্ধান্তঃ পানি বিভিন্ন অবস্থায় পরিবর্তিত হয়ে ভূপৃষ্ঠ ও বায়ুমন্ডলের সর্বত্র ছড়িয়ে পড়ে। 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128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9543" y="2076520"/>
            <a:ext cx="69061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ঘনীভবন কি?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4717" y="2759043"/>
            <a:ext cx="2121388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তরল থেকে বাষ্প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4527" y="3247597"/>
            <a:ext cx="8920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রাতে ঘাস, গাছপালায় যে বিন্দু বিন্দু পানি দেখা যায় তা...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66220" y="2753210"/>
            <a:ext cx="239685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বাষ্প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থেকে তরল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22931" y="2761232"/>
            <a:ext cx="2246607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বরফে পরিনত হওয়া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124494" y="2741544"/>
            <a:ext cx="1896676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বরফ গলে যাওয়া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82083" y="3873235"/>
            <a:ext cx="2156706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কুয়াশা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9085" y="3881257"/>
            <a:ext cx="253464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শিশির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81082" y="3889279"/>
            <a:ext cx="2252232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তুষার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301552" y="3897301"/>
            <a:ext cx="1719619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শিলা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7545" y="4585550"/>
            <a:ext cx="76015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পানি কয় অবস্থায় পরিবর্তিত হয়?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63772" y="5224834"/>
            <a:ext cx="2154313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358201" y="5232856"/>
            <a:ext cx="233663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760324" y="5240878"/>
            <a:ext cx="2131796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৪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933063" y="5248900"/>
            <a:ext cx="2074459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1060694" y="2718245"/>
            <a:ext cx="457200" cy="548640"/>
            <a:chOff x="6309360" y="1828800"/>
            <a:chExt cx="418011" cy="457200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6322423" y="1828800"/>
              <a:ext cx="404948" cy="457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6309360" y="1828800"/>
              <a:ext cx="378823" cy="457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3335383" y="2671260"/>
            <a:ext cx="561702" cy="600892"/>
            <a:chOff x="7628709" y="1632857"/>
            <a:chExt cx="561702" cy="600892"/>
          </a:xfrm>
        </p:grpSpPr>
        <p:cxnSp>
          <p:nvCxnSpPr>
            <p:cNvPr id="40" name="Straight Connector 39"/>
            <p:cNvCxnSpPr/>
            <p:nvPr/>
          </p:nvCxnSpPr>
          <p:spPr>
            <a:xfrm>
              <a:off x="7628709" y="1828800"/>
              <a:ext cx="209005" cy="404949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V="1">
              <a:off x="7824651" y="1632857"/>
              <a:ext cx="365760" cy="587829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5818684" y="2730722"/>
            <a:ext cx="457200" cy="548640"/>
            <a:chOff x="6309360" y="1828800"/>
            <a:chExt cx="418011" cy="457200"/>
          </a:xfrm>
        </p:grpSpPr>
        <p:cxnSp>
          <p:nvCxnSpPr>
            <p:cNvPr id="46" name="Straight Connector 45"/>
            <p:cNvCxnSpPr/>
            <p:nvPr/>
          </p:nvCxnSpPr>
          <p:spPr>
            <a:xfrm>
              <a:off x="6322423" y="1828800"/>
              <a:ext cx="404948" cy="457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>
              <a:off x="6309360" y="1828800"/>
              <a:ext cx="378823" cy="457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7819061" y="2731308"/>
            <a:ext cx="457200" cy="548640"/>
            <a:chOff x="6309360" y="1828800"/>
            <a:chExt cx="418011" cy="457200"/>
          </a:xfrm>
        </p:grpSpPr>
        <p:cxnSp>
          <p:nvCxnSpPr>
            <p:cNvPr id="49" name="Straight Connector 48"/>
            <p:cNvCxnSpPr/>
            <p:nvPr/>
          </p:nvCxnSpPr>
          <p:spPr>
            <a:xfrm>
              <a:off x="6322423" y="1828800"/>
              <a:ext cx="404948" cy="457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>
              <a:off x="6309360" y="1828800"/>
              <a:ext cx="378823" cy="457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>
            <a:off x="1160227" y="3895658"/>
            <a:ext cx="561702" cy="600892"/>
            <a:chOff x="7628709" y="1632857"/>
            <a:chExt cx="561702" cy="600892"/>
          </a:xfrm>
        </p:grpSpPr>
        <p:cxnSp>
          <p:nvCxnSpPr>
            <p:cNvPr id="52" name="Straight Connector 51"/>
            <p:cNvCxnSpPr/>
            <p:nvPr/>
          </p:nvCxnSpPr>
          <p:spPr>
            <a:xfrm>
              <a:off x="7628709" y="1828800"/>
              <a:ext cx="209005" cy="404949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7824651" y="1632857"/>
              <a:ext cx="365760" cy="587829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/>
          <p:cNvGrpSpPr/>
          <p:nvPr/>
        </p:nvGrpSpPr>
        <p:grpSpPr>
          <a:xfrm>
            <a:off x="3684460" y="3931920"/>
            <a:ext cx="457200" cy="548640"/>
            <a:chOff x="6309360" y="1828800"/>
            <a:chExt cx="418011" cy="457200"/>
          </a:xfrm>
        </p:grpSpPr>
        <p:cxnSp>
          <p:nvCxnSpPr>
            <p:cNvPr id="55" name="Straight Connector 54"/>
            <p:cNvCxnSpPr/>
            <p:nvPr/>
          </p:nvCxnSpPr>
          <p:spPr>
            <a:xfrm>
              <a:off x="6322423" y="1828800"/>
              <a:ext cx="404948" cy="457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>
              <a:off x="6309360" y="1828800"/>
              <a:ext cx="378823" cy="457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/>
          <p:cNvGrpSpPr/>
          <p:nvPr/>
        </p:nvGrpSpPr>
        <p:grpSpPr>
          <a:xfrm>
            <a:off x="5778135" y="3931920"/>
            <a:ext cx="457200" cy="548640"/>
            <a:chOff x="6309360" y="1828800"/>
            <a:chExt cx="418011" cy="457200"/>
          </a:xfrm>
        </p:grpSpPr>
        <p:cxnSp>
          <p:nvCxnSpPr>
            <p:cNvPr id="58" name="Straight Connector 57"/>
            <p:cNvCxnSpPr/>
            <p:nvPr/>
          </p:nvCxnSpPr>
          <p:spPr>
            <a:xfrm>
              <a:off x="6322423" y="1828800"/>
              <a:ext cx="404948" cy="457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>
              <a:off x="6309360" y="1828800"/>
              <a:ext cx="378823" cy="457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>
            <a:off x="8024949" y="3943812"/>
            <a:ext cx="457200" cy="548640"/>
            <a:chOff x="6309360" y="1828800"/>
            <a:chExt cx="418011" cy="457200"/>
          </a:xfrm>
        </p:grpSpPr>
        <p:cxnSp>
          <p:nvCxnSpPr>
            <p:cNvPr id="61" name="Straight Connector 60"/>
            <p:cNvCxnSpPr/>
            <p:nvPr/>
          </p:nvCxnSpPr>
          <p:spPr>
            <a:xfrm>
              <a:off x="6322423" y="1828800"/>
              <a:ext cx="404948" cy="457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H="1">
              <a:off x="6309360" y="1828800"/>
              <a:ext cx="378823" cy="457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/>
          <p:cNvGrpSpPr/>
          <p:nvPr/>
        </p:nvGrpSpPr>
        <p:grpSpPr>
          <a:xfrm>
            <a:off x="3309258" y="5254191"/>
            <a:ext cx="561702" cy="600892"/>
            <a:chOff x="7628709" y="1632857"/>
            <a:chExt cx="561702" cy="600892"/>
          </a:xfrm>
        </p:grpSpPr>
        <p:cxnSp>
          <p:nvCxnSpPr>
            <p:cNvPr id="76" name="Straight Connector 75"/>
            <p:cNvCxnSpPr/>
            <p:nvPr/>
          </p:nvCxnSpPr>
          <p:spPr>
            <a:xfrm>
              <a:off x="7628709" y="1828800"/>
              <a:ext cx="209005" cy="404949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V="1">
              <a:off x="7824651" y="1632857"/>
              <a:ext cx="365760" cy="587829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oup 77"/>
          <p:cNvGrpSpPr/>
          <p:nvPr/>
        </p:nvGrpSpPr>
        <p:grpSpPr>
          <a:xfrm>
            <a:off x="1027545" y="5307611"/>
            <a:ext cx="457200" cy="548640"/>
            <a:chOff x="6309360" y="1828800"/>
            <a:chExt cx="418011" cy="457200"/>
          </a:xfrm>
        </p:grpSpPr>
        <p:cxnSp>
          <p:nvCxnSpPr>
            <p:cNvPr id="79" name="Straight Connector 78"/>
            <p:cNvCxnSpPr/>
            <p:nvPr/>
          </p:nvCxnSpPr>
          <p:spPr>
            <a:xfrm>
              <a:off x="6322423" y="1828800"/>
              <a:ext cx="404948" cy="457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H="1">
              <a:off x="6309360" y="1828800"/>
              <a:ext cx="378823" cy="457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Group 80"/>
          <p:cNvGrpSpPr/>
          <p:nvPr/>
        </p:nvGrpSpPr>
        <p:grpSpPr>
          <a:xfrm>
            <a:off x="5707554" y="5279731"/>
            <a:ext cx="457200" cy="548640"/>
            <a:chOff x="6309360" y="1828800"/>
            <a:chExt cx="418011" cy="457200"/>
          </a:xfrm>
        </p:grpSpPr>
        <p:cxnSp>
          <p:nvCxnSpPr>
            <p:cNvPr id="82" name="Straight Connector 81"/>
            <p:cNvCxnSpPr/>
            <p:nvPr/>
          </p:nvCxnSpPr>
          <p:spPr>
            <a:xfrm>
              <a:off x="6322423" y="1828800"/>
              <a:ext cx="404948" cy="457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flipH="1">
              <a:off x="6309360" y="1828800"/>
              <a:ext cx="378823" cy="457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oup 83"/>
          <p:cNvGrpSpPr/>
          <p:nvPr/>
        </p:nvGrpSpPr>
        <p:grpSpPr>
          <a:xfrm>
            <a:off x="7722356" y="5279731"/>
            <a:ext cx="457200" cy="548640"/>
            <a:chOff x="6309360" y="1828800"/>
            <a:chExt cx="418011" cy="457200"/>
          </a:xfrm>
        </p:grpSpPr>
        <p:cxnSp>
          <p:nvCxnSpPr>
            <p:cNvPr id="85" name="Straight Connector 84"/>
            <p:cNvCxnSpPr/>
            <p:nvPr/>
          </p:nvCxnSpPr>
          <p:spPr>
            <a:xfrm>
              <a:off x="6322423" y="1828800"/>
              <a:ext cx="404948" cy="457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flipH="1">
              <a:off x="6309360" y="1828800"/>
              <a:ext cx="378823" cy="457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TextBox 86"/>
          <p:cNvSpPr txBox="1"/>
          <p:nvPr/>
        </p:nvSpPr>
        <p:spPr>
          <a:xfrm>
            <a:off x="1770529" y="537882"/>
            <a:ext cx="7239000" cy="769441"/>
          </a:xfrm>
          <a:prstGeom prst="rect">
            <a:avLst/>
          </a:prstGeom>
          <a:solidFill>
            <a:schemeClr val="bg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পারগতা যাচাই...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66" y="197695"/>
            <a:ext cx="1794275" cy="13756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1297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9"/>
                                            </p:cond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"/>
                                            </p:cond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1"/>
                                            </p:cond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0945" y="3987534"/>
            <a:ext cx="8548255" cy="14465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পানি ফুটালে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 দেখা যায়?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এতে পাত্রের পানির পরিমানের কি পরিবর্তন ঘটে লিখ।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70529" y="619771"/>
            <a:ext cx="7239000" cy="769441"/>
          </a:xfrm>
          <a:prstGeom prst="rect">
            <a:avLst/>
          </a:prstGeom>
          <a:solidFill>
            <a:schemeClr val="bg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C:\Users\MRK\Desktop\councillor-better-for-malaysians-to-work-at-home-hr-in-asia-AYMYqt-clipar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0" y="224688"/>
            <a:ext cx="1576815" cy="15768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7081054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" t="-161" r="-151" b="1"/>
          <a:stretch/>
        </p:blipFill>
        <p:spPr>
          <a:xfrm>
            <a:off x="0" y="-13854"/>
            <a:ext cx="9144000" cy="687185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9543" y="2569821"/>
            <a:ext cx="884601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66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</a:t>
            </a:r>
          </a:p>
        </p:txBody>
      </p:sp>
    </p:spTree>
    <p:extLst>
      <p:ext uri="{BB962C8B-B14F-4D97-AF65-F5344CB8AC3E}">
        <p14:creationId xmlns:p14="http://schemas.microsoft.com/office/powerpoint/2010/main" val="82685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52400" y="228600"/>
            <a:ext cx="8839200" cy="838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 fontScale="92500" lnSpcReduction="10000"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solidFill>
                  <a:schemeClr val="dk1"/>
                </a:solidFill>
                <a:effectLst>
                  <a:reflection blurRad="6350" stA="55000" endA="300" endPos="455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indent="0" algn="ctr">
              <a:buNone/>
            </a:pPr>
            <a:r>
              <a:rPr lang="bn-BD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b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" y="1219200"/>
            <a:ext cx="4419600" cy="5334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bn-BD" sz="5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5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 কামরুল হাছান</a:t>
            </a:r>
          </a:p>
          <a:p>
            <a:r>
              <a:rPr lang="bn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</a:t>
            </a:r>
            <a:r>
              <a:rPr lang="bn-BD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</a:p>
          <a:p>
            <a:r>
              <a:rPr lang="bn-BD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দক্ষিণ বরুনাছড়ি</a:t>
            </a:r>
            <a:r>
              <a:rPr lang="bn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সপ্রাবি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বরকল</a:t>
            </a:r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রাংগামাটি পাবর্ত্য জেলা।</a:t>
            </a:r>
          </a:p>
          <a:p>
            <a:endParaRPr lang="bn-BD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সময়ঃ ৪০ মিনিট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0" y="1219200"/>
            <a:ext cx="4419600" cy="5334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bn-BD" sz="4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4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4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4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জীবনের জন্য পানি</a:t>
            </a:r>
            <a:endParaRPr lang="bn-BD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03</a:t>
            </a:r>
            <a:endParaRPr lang="bn-BD" sz="36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২-পানিচক্র</a:t>
            </a:r>
          </a:p>
          <a:p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(১) পানির অবস্থার পরিবর্তন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2" descr="C:\Users\MRK\Desktop\Kamrul P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639" y="1371602"/>
            <a:ext cx="1514763" cy="186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072" y="1330247"/>
            <a:ext cx="2047009" cy="2777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632336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6256" y="858983"/>
            <a:ext cx="8832272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76200" cmpd="thickThin">
            <a:solidFill>
              <a:srgbClr val="FF0066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2441" y="2297673"/>
            <a:ext cx="88065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.২.১ পানিচক্র ব্যাখ্যা সহ বর্ণনা করতে পারবে।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0463" y="2951018"/>
            <a:ext cx="880650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৩.২.২ গ্লাস বা বোতলে খুব ঠাণ্ডা পানি বা বরফ রাখলে এর বাইরের দিকে বিন্দু বিন্দু পানি জমে কেন তা ব্যাখ্যা করতে পারবে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08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1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56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0947" y="748145"/>
            <a:ext cx="84789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সুন্দর একটি ভিডিও দেখি...</a:t>
            </a:r>
            <a:endParaRPr lang="en-US" sz="3600" dirty="0"/>
          </a:p>
        </p:txBody>
      </p:sp>
      <p:sp>
        <p:nvSpPr>
          <p:cNvPr id="4" name="TextBox 3">
            <a:hlinkClick r:id="rId2"/>
          </p:cNvPr>
          <p:cNvSpPr txBox="1"/>
          <p:nvPr/>
        </p:nvSpPr>
        <p:spPr>
          <a:xfrm>
            <a:off x="1246909" y="4059382"/>
            <a:ext cx="4939494" cy="369332"/>
          </a:xfrm>
          <a:prstGeom prst="rect">
            <a:avLst/>
          </a:prstGeom>
          <a:solidFill>
            <a:srgbClr val="00FF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https://www.youtube.com/watch?v=ehsiEaoHYGw</a:t>
            </a:r>
          </a:p>
        </p:txBody>
      </p:sp>
      <p:sp>
        <p:nvSpPr>
          <p:cNvPr id="5" name="TextBox 4">
            <a:hlinkClick r:id="rId3"/>
          </p:cNvPr>
          <p:cNvSpPr txBox="1"/>
          <p:nvPr/>
        </p:nvSpPr>
        <p:spPr>
          <a:xfrm>
            <a:off x="1233054" y="4530437"/>
            <a:ext cx="4936031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https://www.youtube.com/watch?v=r7XCMfjVS4w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0142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6" y="291205"/>
            <a:ext cx="4437762" cy="31523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340" y="275082"/>
            <a:ext cx="4450080" cy="317677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37499" y="3766254"/>
            <a:ext cx="88065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 ভালো ভাবে লক্ষ্য করো, কি দেখতে পাচ্ছ?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7499" y="4334288"/>
            <a:ext cx="88065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বিন্দু বিন্দু পানিগুলো কোথা থেকে এলো?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7499" y="4971598"/>
            <a:ext cx="88065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বিন্দু বিন্দু পানিগুলোর সুন্দর একটি নাম</a:t>
            </a:r>
            <a:endParaRPr lang="bn-BD" sz="4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515140" y="4879173"/>
            <a:ext cx="137730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শিশির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93832913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408" y="342902"/>
            <a:ext cx="2918460" cy="37788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392915" y="4438467"/>
            <a:ext cx="8404721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কক্ষ তাপমাত্রার পানি ও বরফ দেয়া পানির গ্লাসের বাইরের পৃষ্ঠের কি পরিবর্তন হতে পারে?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19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" y="135084"/>
            <a:ext cx="2918460" cy="37788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891" y="232328"/>
            <a:ext cx="2927309" cy="36547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858982" y="3960218"/>
            <a:ext cx="31172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কক্ষ তাপমাত্রার পানি </a:t>
            </a:r>
            <a:endParaRPr lang="en-US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91206" y="3904800"/>
            <a:ext cx="23968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বরফ দেয়া পানি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9788" y="4784843"/>
            <a:ext cx="85294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গ্লাস দুটি ভালোভাবে পর্যবেক্ষণ করি...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8225" y="5325169"/>
            <a:ext cx="85294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 ঘটেছে বা কি দেখা যাচ্ছে?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0515" y="5837786"/>
            <a:ext cx="8390867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ঘটনা সম্পর্কে অনুমান ও পর্যবেক্ষণ করে খাতায় লিখি।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18452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1394" y="460897"/>
            <a:ext cx="7504062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 cmpd="thickThin">
            <a:solidFill>
              <a:schemeClr val="bg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দলে অংশগ্রহণ করে নির্ধারিত কাজ সম্পন্ন করো...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4" descr="C:\Users\MRK\Desktop\grou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22" y="233065"/>
            <a:ext cx="1289634" cy="120882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547937" y="1428279"/>
            <a:ext cx="33046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০৮ মিনিট</a:t>
            </a:r>
          </a:p>
        </p:txBody>
      </p:sp>
      <p:sp>
        <p:nvSpPr>
          <p:cNvPr id="7" name="Rectangle 6"/>
          <p:cNvSpPr/>
          <p:nvPr/>
        </p:nvSpPr>
        <p:spPr>
          <a:xfrm>
            <a:off x="392915" y="3274690"/>
            <a:ext cx="8390867" cy="1754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কক্ষ তাপমাত্রার পানি ও বরফ দেয়া পানির গ্লাসের বাইরের পৃষ্ঠের কি পরিবর্তন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ঘটলো তা সম্পর্কে অনুমান ও পর্যবেক্ষণ করে ফলাফল লিখ।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77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6" y="465819"/>
            <a:ext cx="2458671" cy="33580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087" y="415045"/>
            <a:ext cx="2159647" cy="33810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751" y="439462"/>
            <a:ext cx="3194219" cy="33705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ctangle 4"/>
          <p:cNvSpPr/>
          <p:nvPr/>
        </p:nvSpPr>
        <p:spPr>
          <a:xfrm>
            <a:off x="434485" y="3856580"/>
            <a:ext cx="85294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গ্লাসের বাইরে এই পানির বিন্দুগুলো কোথা থেকে এলো?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9903" y="4424613"/>
            <a:ext cx="85294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 যদি বলি সকালে শিশির কোথা থেকে আসে?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5181600"/>
            <a:ext cx="8529410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বায়ু যখন ঠাণ্ডা কোন বস্তুর সংস্পর্শে আসে, তখন বায়ুতে থাকা জলীয় বাষ্প ঠাণ্ডা হয়ে পানির ফোটা হিসেবে জমা হয়।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4854" y="5735781"/>
            <a:ext cx="852941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বাষ্প থেকে তরলে পরিণত হওয়াকে ঘনীভবন বলে।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6289971"/>
            <a:ext cx="852941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তরল থেকে বাষ্পে পরিণত হওয়াকে বাষ্পীভবন বলে।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9947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730</TotalTime>
  <Words>354</Words>
  <Application>Microsoft Office PowerPoint</Application>
  <PresentationFormat>On-screen Show (4:3)</PresentationFormat>
  <Paragraphs>74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Georgia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ALAMGIR</dc:creator>
  <cp:lastModifiedBy>ALAMGIR</cp:lastModifiedBy>
  <cp:revision>43</cp:revision>
  <dcterms:created xsi:type="dcterms:W3CDTF">2019-07-18T10:48:21Z</dcterms:created>
  <dcterms:modified xsi:type="dcterms:W3CDTF">2019-07-20T15:23:34Z</dcterms:modified>
</cp:coreProperties>
</file>