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77" r:id="rId9"/>
    <p:sldId id="263" r:id="rId10"/>
    <p:sldId id="278" r:id="rId11"/>
    <p:sldId id="271" r:id="rId12"/>
    <p:sldId id="270" r:id="rId13"/>
    <p:sldId id="273" r:id="rId14"/>
    <p:sldId id="264" r:id="rId15"/>
    <p:sldId id="265" r:id="rId16"/>
    <p:sldId id="266" r:id="rId17"/>
    <p:sldId id="267" r:id="rId18"/>
    <p:sldId id="268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94FF-7A32-42DB-AC2A-5E8072523E7C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0EE5-4828-4C92-ABD5-C37FEF72EDB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9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94FF-7A32-42DB-AC2A-5E8072523E7C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0EE5-4828-4C92-ABD5-C37FEF72E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3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94FF-7A32-42DB-AC2A-5E8072523E7C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0EE5-4828-4C92-ABD5-C37FEF72E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2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94FF-7A32-42DB-AC2A-5E8072523E7C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0EE5-4828-4C92-ABD5-C37FEF72E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94FF-7A32-42DB-AC2A-5E8072523E7C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0EE5-4828-4C92-ABD5-C37FEF72E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4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94FF-7A32-42DB-AC2A-5E8072523E7C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0EE5-4828-4C92-ABD5-C37FEF72E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2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94FF-7A32-42DB-AC2A-5E8072523E7C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0EE5-4828-4C92-ABD5-C37FEF72E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1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94FF-7A32-42DB-AC2A-5E8072523E7C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0EE5-4828-4C92-ABD5-C37FEF72E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94FF-7A32-42DB-AC2A-5E8072523E7C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0EE5-4828-4C92-ABD5-C37FEF72E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94FF-7A32-42DB-AC2A-5E8072523E7C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0EE5-4828-4C92-ABD5-C37FEF72E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15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94FF-7A32-42DB-AC2A-5E8072523E7C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0EE5-4828-4C92-ABD5-C37FEF72E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1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594FF-7A32-42DB-AC2A-5E8072523E7C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80EE5-4828-4C92-ABD5-C37FEF72E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6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7186" y="468703"/>
            <a:ext cx="18790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0" y="1875452"/>
            <a:ext cx="5480180" cy="38837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12657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9553" y="550416"/>
            <a:ext cx="226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824" y="1427925"/>
            <a:ext cx="4030976" cy="31485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670685" y="4807616"/>
            <a:ext cx="4616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i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27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1799" y="577048"/>
            <a:ext cx="1287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ক্লায়েন্ট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03" y="1223379"/>
            <a:ext cx="6027937" cy="31516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503503" y="4678532"/>
            <a:ext cx="8167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সব কম্পিউটার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থেকে কোনো ধরনের তথ্য নেয় তাকে ক্লায়েন্ট বলে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44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4" descr="http://www.greenhome.ie/sites/default/files/files/field/book/comput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373" y="2547891"/>
            <a:ext cx="3845113" cy="260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eofdreams.com/data_images/dreams/computer/computer-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042" y="2547891"/>
            <a:ext cx="2438368" cy="269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itle 1"/>
          <p:cNvSpPr txBox="1">
            <a:spLocks/>
          </p:cNvSpPr>
          <p:nvPr/>
        </p:nvSpPr>
        <p:spPr>
          <a:xfrm>
            <a:off x="1950880" y="763497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600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3600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i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r>
              <a:rPr lang="en-US" sz="3600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পৌঁছানোর</a:t>
            </a:r>
            <a:r>
              <a:rPr lang="en-US" sz="3600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8" name="Picture 12" descr="http://www.clipartbest.com/cliparts/jix/5py/jix5pyGi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060" y="3059676"/>
            <a:ext cx="707271" cy="56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Connector 38"/>
          <p:cNvCxnSpPr/>
          <p:nvPr/>
        </p:nvCxnSpPr>
        <p:spPr bwMode="auto">
          <a:xfrm>
            <a:off x="4250627" y="3340371"/>
            <a:ext cx="3063833" cy="0"/>
          </a:xfrm>
          <a:prstGeom prst="line">
            <a:avLst/>
          </a:prstGeom>
          <a:ln/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 bwMode="auto">
          <a:xfrm flipH="1">
            <a:off x="2654988" y="3239371"/>
            <a:ext cx="205427" cy="206987"/>
          </a:xfrm>
          <a:prstGeom prst="ellipse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41" name="Picture 12" descr="http://www.clipartbest.com/cliparts/jix/5py/jix5pyGi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303" y="3107893"/>
            <a:ext cx="707271" cy="56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2463613" y="5376224"/>
            <a:ext cx="10679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ক্লায়েন্ট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19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0.42474 -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7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76186" y="532661"/>
            <a:ext cx="1802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মিডিয়া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4" t="15439" r="9814" b="20671"/>
          <a:stretch/>
        </p:blipFill>
        <p:spPr>
          <a:xfrm>
            <a:off x="1811046" y="2408355"/>
            <a:ext cx="2592278" cy="3062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778331" y="1496463"/>
            <a:ext cx="9797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বস্তু ব্যবহার করে কম্পিউটারগুলো জুড়ে দেওয়া হয় সেটা হচ্ছে মিডিয়া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992" y="2408356"/>
            <a:ext cx="2725445" cy="3062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08176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71759" y="492256"/>
            <a:ext cx="3384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এডাপ্টার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NIC)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2" t="13970" r="9191" b="8606"/>
          <a:stretch/>
        </p:blipFill>
        <p:spPr>
          <a:xfrm>
            <a:off x="7214317" y="3747532"/>
            <a:ext cx="3641124" cy="2191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84" y="3747532"/>
            <a:ext cx="3767898" cy="2311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550637" y="996479"/>
            <a:ext cx="110265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ইন্টারফেস কার্ড (এনআইসি) একটি কম্পিউটার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উপাদান যা একটি কম্পিউটারকে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সাথে সংযুক্ত করার অনুমতি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দেয়।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675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296" y="892399"/>
            <a:ext cx="6724650" cy="37814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80226" y="4740674"/>
            <a:ext cx="92159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ক্লায়েন্টের কাছে ব্যবহারের জন্য যে সকল সুযোগ-সুবিধা দেওয়া হয় ,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 সবই হচ্ছে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রিসোর্স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0590" y="461512"/>
            <a:ext cx="18717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রিসোর্স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7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745" y="1666782"/>
            <a:ext cx="5708340" cy="2932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5052067" y="736926"/>
            <a:ext cx="1093569" cy="547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ইউজার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982" y="5175681"/>
            <a:ext cx="9339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ক্লায়েন্ট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রিসোর্স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ইউজার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84761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9829" y="3310022"/>
            <a:ext cx="70459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বিদ্যালয়ে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লাগবে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তালিকা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6947" y="575269"/>
            <a:ext cx="2502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4924" y="1360880"/>
            <a:ext cx="3302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প্রথমে শিক্ষার্থীরা দলে বিভক্ত হবে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871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62057" y="310223"/>
            <a:ext cx="15231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4400" b="1" dirty="0">
                <a:ln w="1905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ln w="1905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550" y="899822"/>
            <a:ext cx="6285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বস্তু ব্যবহার করে কম্পিউটারগুলো জুড়ে দেওয়া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7260" y="1565794"/>
            <a:ext cx="1935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ইউজার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66392" y="1547423"/>
            <a:ext cx="1837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7260" y="2254023"/>
            <a:ext cx="1669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রিসোর্স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57872" y="2314666"/>
            <a:ext cx="2059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প্রটোকল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0320" y="3003977"/>
            <a:ext cx="3684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.NIC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1938" y="3773403"/>
            <a:ext cx="5353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Network Internet Card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83280" y="3796534"/>
            <a:ext cx="5590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Network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Interface Card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8799" y="5354380"/>
            <a:ext cx="1935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7157" y="4488396"/>
            <a:ext cx="6153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Network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Interface Control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83280" y="4488396"/>
            <a:ext cx="627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Network Interface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Center.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87977" y="1285813"/>
            <a:ext cx="1837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খ.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5231" y="5198219"/>
            <a:ext cx="5590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Network 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Interface Card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1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86535" y="554771"/>
            <a:ext cx="1838965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কাজ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3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591" y="1651146"/>
            <a:ext cx="4625615" cy="22859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979402" y="5136727"/>
            <a:ext cx="10375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বিদ্যালয়ে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46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68710" y="1793692"/>
            <a:ext cx="64876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ওয়াহিদুজ্জামান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ওয়াহিদ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গৌরিপুর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বিলকিস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মোশাররফ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দাউদকান্দি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- 01829738388</a:t>
            </a:r>
            <a:endParaRPr lang="en-US" sz="3200" dirty="0"/>
          </a:p>
        </p:txBody>
      </p:sp>
      <p:pic>
        <p:nvPicPr>
          <p:cNvPr id="8" name="Picture 7" descr="SAM_1085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8888" y="1007148"/>
            <a:ext cx="4112267" cy="4729176"/>
          </a:xfrm>
          <a:prstGeom prst="ellipse">
            <a:avLst/>
          </a:prstGeom>
          <a:ln w="38100" cap="rnd">
            <a:solidFill>
              <a:srgbClr val="C8C6BD"/>
            </a:solidFill>
            <a:prstDash val="sysDash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835867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1" y="1416942"/>
            <a:ext cx="85344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Plant more trees and save the earth.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1" y="2323494"/>
            <a:ext cx="3886200" cy="26639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029967" y="4993135"/>
            <a:ext cx="724246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Thank you all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1"/>
          <a:stretch/>
        </p:blipFill>
        <p:spPr>
          <a:xfrm>
            <a:off x="1753835" y="2290621"/>
            <a:ext cx="4061956" cy="26707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308766" y="401373"/>
            <a:ext cx="15744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itchFamily="2" charset="0"/>
              </a:rPr>
              <a:t>ধন্যবাদ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5121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5534" y="1242441"/>
            <a:ext cx="7821227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  :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200" b="1" i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: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: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দ্বিতীয়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–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5০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মিনিট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472" y="1242441"/>
            <a:ext cx="2468732" cy="29936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040545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587" y="1577266"/>
            <a:ext cx="6360559" cy="424037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3953852" y="909507"/>
            <a:ext cx="3902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চিত্র</a:t>
            </a:r>
            <a:r>
              <a:rPr lang="en-US" sz="32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টি</a:t>
            </a:r>
            <a:r>
              <a:rPr lang="bn-BD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তে </a:t>
            </a:r>
            <a:r>
              <a:rPr lang="en-US" sz="32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কি</a:t>
            </a:r>
            <a:r>
              <a:rPr lang="en-US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দেখতে</a:t>
            </a:r>
            <a:r>
              <a:rPr lang="en-US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পাচ্ছি</a:t>
            </a:r>
            <a:r>
              <a:rPr lang="en-US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1167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0277" y="2697610"/>
            <a:ext cx="5007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937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3385" y="1967702"/>
            <a:ext cx="88036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3888" indent="-623888" algn="just">
              <a:defRPr/>
            </a:pPr>
            <a:r>
              <a:rPr lang="bn-BD" sz="36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/>
                <a:cs typeface="NikoshBAN" pitchFamily="2" charset="0"/>
              </a:rPr>
              <a:t>এই পাঠ শেষে শিক্ষার্থীরা</a:t>
            </a:r>
            <a:r>
              <a:rPr lang="en-US" sz="36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/>
                <a:cs typeface="NikoshBAN" pitchFamily="2" charset="0"/>
              </a:rPr>
              <a:t>…</a:t>
            </a:r>
            <a:r>
              <a:rPr lang="bn-BD" sz="36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/>
                <a:cs typeface="NikoshBAN" pitchFamily="2" charset="0"/>
              </a:rPr>
              <a:t> </a:t>
            </a:r>
            <a:endParaRPr lang="en-US" sz="3600" b="1" i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/>
              <a:cs typeface="NikoshBAN" pitchFamily="2" charset="0"/>
            </a:endParaRPr>
          </a:p>
          <a:p>
            <a:pPr marL="623888" indent="-623888" algn="just">
              <a:defRPr/>
            </a:pPr>
            <a:endParaRPr lang="en-US" sz="3600" b="1" i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/>
              <a:cs typeface="NikoshBAN" pitchFamily="2" charset="0"/>
            </a:endParaRPr>
          </a:p>
          <a:p>
            <a:pPr marL="623888" indent="-623888" algn="just">
              <a:buFont typeface="Wingdings" panose="05000000000000000000" pitchFamily="2" charset="2"/>
              <a:buChar char="§"/>
              <a:defRPr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i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 বিভিন্ন যন্ত্রপাতি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839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97840" y="393687"/>
            <a:ext cx="3913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532" y="1040018"/>
            <a:ext cx="6779867" cy="34768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002982" y="4617303"/>
            <a:ext cx="98100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ততোধিক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কোনো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‍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ভেতর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5124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2" r="75175" b="71780"/>
          <a:stretch/>
        </p:blipFill>
        <p:spPr>
          <a:xfrm>
            <a:off x="2041864" y="1020932"/>
            <a:ext cx="7785715" cy="36487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43021" y="4864963"/>
            <a:ext cx="2796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50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85064" y="398146"/>
            <a:ext cx="17577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</a:t>
            </a:r>
            <a:r>
              <a:rPr lang="bn-BD" sz="40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158" y="972867"/>
            <a:ext cx="3124939" cy="3721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06355" y="4795897"/>
            <a:ext cx="83094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 শক্তিশালী কম্পিউটার যেটি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অন্য কম্পিউটারকে  নানা রকম সেবা দিয়ে থাকে 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অনেক গুলো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থাকতে পারে 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97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365</Words>
  <Application>Microsoft Office PowerPoint</Application>
  <PresentationFormat>Widescreen</PresentationFormat>
  <Paragraphs>62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Nikosh</vt:lpstr>
      <vt:lpstr>NikoshBAN</vt:lpstr>
      <vt:lpstr>Siyam Rupali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360</cp:revision>
  <dcterms:created xsi:type="dcterms:W3CDTF">2019-06-18T13:54:38Z</dcterms:created>
  <dcterms:modified xsi:type="dcterms:W3CDTF">2019-07-03T15:39:00Z</dcterms:modified>
</cp:coreProperties>
</file>