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C9EEC-9D79-4E99-942E-F3A4E990F8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82E25-B436-4F14-BECE-B36F8B47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9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3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3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2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C37A-4442-4DB1-A51D-F3E937C8470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4D1D-18A6-4B9D-948C-C71FE91B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5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260" y="404732"/>
            <a:ext cx="7285219" cy="5996067"/>
          </a:xfrm>
          <a:prstGeom prst="rect">
            <a:avLst/>
          </a:prstGeom>
        </p:spPr>
      </p:pic>
      <p:sp>
        <p:nvSpPr>
          <p:cNvPr id="6" name="Flowchart: Multidocument 5"/>
          <p:cNvSpPr/>
          <p:nvPr/>
        </p:nvSpPr>
        <p:spPr>
          <a:xfrm>
            <a:off x="1454047" y="89939"/>
            <a:ext cx="1199213" cy="6625654"/>
          </a:xfrm>
          <a:prstGeom prst="flowChartMultidocument">
            <a:avLst/>
          </a:prstGeom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slope"/>
            </a:sp3d>
          </a:bodyPr>
          <a:lstStyle/>
          <a:p>
            <a:pPr algn="ctr"/>
            <a:r>
              <a:rPr lang="bn-IN" sz="80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5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29" y="1244183"/>
            <a:ext cx="10627505" cy="355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12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21" y="416569"/>
            <a:ext cx="9245493" cy="59904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2686" y="2688507"/>
            <a:ext cx="2803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66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18938" y="689548"/>
            <a:ext cx="8814216" cy="57112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929347"/>
            <a:ext cx="7480092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(সহঃ শিক্ষক )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মাসকাটা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ফকিরহাট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বাগেরহাট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74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989351" y="202447"/>
            <a:ext cx="10088380" cy="6071017"/>
          </a:xfrm>
          <a:prstGeom prst="fra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7146" y="202447"/>
            <a:ext cx="3372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2609" y="2051355"/>
            <a:ext cx="47818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                                                                    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2982662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607" y="359764"/>
            <a:ext cx="1082289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just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উদ্ভিদ ও প্রাণীর পারস্পরিক নির্ভরশীলতা বাখ্যা করতে </a:t>
            </a:r>
          </a:p>
          <a:p>
            <a:pPr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পারবে ।</a:t>
            </a:r>
          </a:p>
          <a:p>
            <a:pPr algn="just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.4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খাদ্যশৃঙ্খল ও খাদ্যজাল কী তা বলতে পারবে ।</a:t>
            </a:r>
          </a:p>
          <a:p>
            <a:pPr algn="just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.1.5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খাদ্যশৃঙ্খলের মাধ্যমে সৌরশক্তি জীবে সঞ্চারিত হয় তা </a:t>
            </a:r>
          </a:p>
          <a:p>
            <a:pPr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ব্যাখ্যা করতে পারবে ।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764" y="359764"/>
            <a:ext cx="11572406" cy="562131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2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691" y="3575569"/>
            <a:ext cx="3486656" cy="2428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039" y="3575570"/>
            <a:ext cx="3312826" cy="24284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691" y="322451"/>
            <a:ext cx="3486656" cy="2593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528" y="322451"/>
            <a:ext cx="3312824" cy="2593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05" y="3575571"/>
            <a:ext cx="3813608" cy="24284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05" y="322451"/>
            <a:ext cx="3813610" cy="25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36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66" y="974361"/>
            <a:ext cx="5439994" cy="40508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27226" y="2203554"/>
            <a:ext cx="2593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খাদ্যশৃঙ্খল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95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11" y="232011"/>
            <a:ext cx="9089410" cy="4774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673755" y="846162"/>
            <a:ext cx="218364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আলো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86716" y="1987546"/>
            <a:ext cx="169004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9497" y="3623480"/>
            <a:ext cx="227690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 ডাই অক্সাইড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7111" y="4298833"/>
            <a:ext cx="113048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73488" y="5469340"/>
            <a:ext cx="11333408" cy="1277257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সূর্যের আলো ও পানির সাহায্যে নিজের খাদ্য নিজেই তৈরি করে।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0311" y="1987546"/>
            <a:ext cx="2092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      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প্রক্রিয়া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91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14597" y="0"/>
            <a:ext cx="12806597" cy="724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2" y="397628"/>
            <a:ext cx="5129965" cy="4144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293" y="397628"/>
            <a:ext cx="5127103" cy="41443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1566" y="4921638"/>
            <a:ext cx="536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ফড়িং উদ্ভিদ থেকে খাদ্য গ্রহণ করছে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0014" y="4860083"/>
            <a:ext cx="3762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 ফড়িং খাচ্ছে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53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1" y="1280622"/>
            <a:ext cx="2817632" cy="25132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354" y="1280621"/>
            <a:ext cx="3207895" cy="25132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560" y="1280621"/>
            <a:ext cx="3776775" cy="2513272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3255885" y="2222463"/>
            <a:ext cx="569626" cy="629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447091" y="2068642"/>
            <a:ext cx="569626" cy="659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25511" y="4931764"/>
            <a:ext cx="41942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খাদ্যশৃঙ্খল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03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106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Anjan</dc:creator>
  <cp:lastModifiedBy>Anjan</cp:lastModifiedBy>
  <cp:revision>13</cp:revision>
  <dcterms:created xsi:type="dcterms:W3CDTF">2019-05-30T06:57:01Z</dcterms:created>
  <dcterms:modified xsi:type="dcterms:W3CDTF">2019-06-12T05:12:56Z</dcterms:modified>
</cp:coreProperties>
</file>