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2" r:id="rId2"/>
  </p:sldMasterIdLst>
  <p:notesMasterIdLst>
    <p:notesMasterId r:id="rId19"/>
  </p:notesMasterIdLst>
  <p:sldIdLst>
    <p:sldId id="261" r:id="rId3"/>
    <p:sldId id="288" r:id="rId4"/>
    <p:sldId id="290" r:id="rId5"/>
    <p:sldId id="294" r:id="rId6"/>
    <p:sldId id="292" r:id="rId7"/>
    <p:sldId id="264" r:id="rId8"/>
    <p:sldId id="304" r:id="rId9"/>
    <p:sldId id="305" r:id="rId10"/>
    <p:sldId id="298" r:id="rId11"/>
    <p:sldId id="299" r:id="rId12"/>
    <p:sldId id="300" r:id="rId13"/>
    <p:sldId id="268" r:id="rId14"/>
    <p:sldId id="276" r:id="rId15"/>
    <p:sldId id="303" r:id="rId16"/>
    <p:sldId id="279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9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038DF-B478-4AC7-A43A-084FE1F24E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FA013F-5B33-4DF9-A54E-9A038E8D3879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আইনসভা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95FD37-4D2B-429D-9046-C17E7EA336B8}" type="parTrans" cxnId="{E795E008-1074-4CD4-A900-BD2098F50A66}">
      <dgm:prSet/>
      <dgm:spPr/>
      <dgm:t>
        <a:bodyPr/>
        <a:lstStyle/>
        <a:p>
          <a:endParaRPr lang="en-US" sz="3600"/>
        </a:p>
      </dgm:t>
    </dgm:pt>
    <dgm:pt modelId="{B867CB53-C26B-4B19-B796-E9ED410BDD40}" type="sibTrans" cxnId="{E795E008-1074-4CD4-A900-BD2098F50A66}">
      <dgm:prSet/>
      <dgm:spPr/>
      <dgm:t>
        <a:bodyPr/>
        <a:lstStyle/>
        <a:p>
          <a:endParaRPr lang="en-US" sz="3600"/>
        </a:p>
      </dgm:t>
    </dgm:pt>
    <dgm:pt modelId="{F01A6CC7-1079-4E8D-B647-CFCC1458AD4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এককক্ষ বিশিষ্ট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5C6A93-C0D2-4DAD-8549-90BD71DB169B}" type="parTrans" cxnId="{081DB8F4-2B49-47C3-9FEA-5BAABA18488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04C191-0DD8-4302-B21E-673A19A0DFBF}" type="sibTrans" cxnId="{081DB8F4-2B49-47C3-9FEA-5BAABA18488B}">
      <dgm:prSet/>
      <dgm:spPr/>
      <dgm:t>
        <a:bodyPr/>
        <a:lstStyle/>
        <a:p>
          <a:endParaRPr lang="en-US" sz="3600"/>
        </a:p>
      </dgm:t>
    </dgm:pt>
    <dgm:pt modelId="{360646F2-3D16-4F5B-8799-C1F223EF74A8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দ্বিকক্ষ বিশিষ্ট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3A12F0-AE33-41BF-AFD2-9F42559144EF}" type="parTrans" cxnId="{8BE5DC7F-7587-43DE-9433-6208C3DA000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D4F0B7-D428-4F55-8B00-B9E7FA56C9DB}" type="sibTrans" cxnId="{8BE5DC7F-7587-43DE-9433-6208C3DA000E}">
      <dgm:prSet/>
      <dgm:spPr/>
      <dgm:t>
        <a:bodyPr/>
        <a:lstStyle/>
        <a:p>
          <a:endParaRPr lang="en-US" sz="3600"/>
        </a:p>
      </dgm:t>
    </dgm:pt>
    <dgm:pt modelId="{266C183F-93E4-4612-8D8D-7A2636288BB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উচ্চ কক্ষ</a:t>
          </a:r>
          <a:r>
            <a:rPr lang="en-SG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52FE22-90CF-45BF-9ECA-EBB1B5632486}" type="parTrans" cxnId="{165186D0-2F39-4061-9DEA-34C1F5E5B365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17EB4-EC0E-446F-B79A-AF588E25146F}" type="sibTrans" cxnId="{165186D0-2F39-4061-9DEA-34C1F5E5B365}">
      <dgm:prSet/>
      <dgm:spPr/>
      <dgm:t>
        <a:bodyPr/>
        <a:lstStyle/>
        <a:p>
          <a:endParaRPr lang="en-US" sz="3600"/>
        </a:p>
      </dgm:t>
    </dgm:pt>
    <dgm:pt modelId="{A6F70E0C-54E9-4D8C-8BD6-238339E11E5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নিম্ন কক্ষ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D3FF24-FD91-4ACE-899B-39A9CF7B23E0}" type="parTrans" cxnId="{5435B9F1-4221-4FF9-BB59-9AFADF00D064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8EEB7C-9098-48DA-BEBC-2F33BC420FCD}" type="sibTrans" cxnId="{5435B9F1-4221-4FF9-BB59-9AFADF00D064}">
      <dgm:prSet/>
      <dgm:spPr/>
      <dgm:t>
        <a:bodyPr/>
        <a:lstStyle/>
        <a:p>
          <a:endParaRPr lang="en-US" sz="3600"/>
        </a:p>
      </dgm:t>
    </dgm:pt>
    <dgm:pt modelId="{EE410DF4-67BB-401C-ACEB-A05B115A40A6}" type="pres">
      <dgm:prSet presAssocID="{341038DF-B478-4AC7-A43A-084FE1F24E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38960FF-84E3-40B5-A03A-9FABF4ED251C}" type="pres">
      <dgm:prSet presAssocID="{54FA013F-5B33-4DF9-A54E-9A038E8D3879}" presName="hierRoot1" presStyleCnt="0"/>
      <dgm:spPr/>
    </dgm:pt>
    <dgm:pt modelId="{98CBB352-E573-4814-8298-29FE8E335241}" type="pres">
      <dgm:prSet presAssocID="{54FA013F-5B33-4DF9-A54E-9A038E8D3879}" presName="composite" presStyleCnt="0"/>
      <dgm:spPr/>
    </dgm:pt>
    <dgm:pt modelId="{FD37BA09-0A3A-48D8-97BA-743E50E871E9}" type="pres">
      <dgm:prSet presAssocID="{54FA013F-5B33-4DF9-A54E-9A038E8D3879}" presName="background" presStyleLbl="node0" presStyleIdx="0" presStyleCnt="1"/>
      <dgm:spPr/>
    </dgm:pt>
    <dgm:pt modelId="{5C52AB76-6B3D-4EBF-83A8-60CF3C07A2BE}" type="pres">
      <dgm:prSet presAssocID="{54FA013F-5B33-4DF9-A54E-9A038E8D3879}" presName="text" presStyleLbl="fgAcc0" presStyleIdx="0" presStyleCnt="1" custScaleX="173734" custScaleY="112792" custLinFactNeighborX="1605" custLinFactNeighborY="50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ADC2C7-A8E6-4B0A-BB44-CE3EF35AB0DB}" type="pres">
      <dgm:prSet presAssocID="{54FA013F-5B33-4DF9-A54E-9A038E8D3879}" presName="hierChild2" presStyleCnt="0"/>
      <dgm:spPr/>
    </dgm:pt>
    <dgm:pt modelId="{4E1E5DA0-4EE0-43E4-BE36-4350E405D8E9}" type="pres">
      <dgm:prSet presAssocID="{0F5C6A93-C0D2-4DAD-8549-90BD71DB169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AF6BABD-8EE0-4608-8D02-D7513A7E2E2F}" type="pres">
      <dgm:prSet presAssocID="{F01A6CC7-1079-4E8D-B647-CFCC1458AD48}" presName="hierRoot2" presStyleCnt="0"/>
      <dgm:spPr/>
    </dgm:pt>
    <dgm:pt modelId="{45E7F603-509A-423F-89B9-BC6039B74B44}" type="pres">
      <dgm:prSet presAssocID="{F01A6CC7-1079-4E8D-B647-CFCC1458AD48}" presName="composite2" presStyleCnt="0"/>
      <dgm:spPr/>
    </dgm:pt>
    <dgm:pt modelId="{0CE8BF44-2178-4B46-8066-6DEE3AFD724F}" type="pres">
      <dgm:prSet presAssocID="{F01A6CC7-1079-4E8D-B647-CFCC1458AD48}" presName="background2" presStyleLbl="node2" presStyleIdx="0" presStyleCnt="2"/>
      <dgm:spPr/>
    </dgm:pt>
    <dgm:pt modelId="{23A6790E-3740-4D56-B913-6030B2067CCC}" type="pres">
      <dgm:prSet presAssocID="{F01A6CC7-1079-4E8D-B647-CFCC1458AD48}" presName="text2" presStyleLbl="fgAcc2" presStyleIdx="0" presStyleCnt="2" custLinFactNeighborX="-1153" custLinFactNeighborY="9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99E733-95FA-468C-A9E0-2993EE4A8480}" type="pres">
      <dgm:prSet presAssocID="{F01A6CC7-1079-4E8D-B647-CFCC1458AD48}" presName="hierChild3" presStyleCnt="0"/>
      <dgm:spPr/>
    </dgm:pt>
    <dgm:pt modelId="{F4E87127-CE22-4871-BBE3-768569838971}" type="pres">
      <dgm:prSet presAssocID="{3E3A12F0-AE33-41BF-AFD2-9F42559144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59E3A57-55A0-40A9-B262-D260A2C2F60E}" type="pres">
      <dgm:prSet presAssocID="{360646F2-3D16-4F5B-8799-C1F223EF74A8}" presName="hierRoot2" presStyleCnt="0"/>
      <dgm:spPr/>
    </dgm:pt>
    <dgm:pt modelId="{3DA2D1EA-4F94-4C57-B91B-58B0089D9245}" type="pres">
      <dgm:prSet presAssocID="{360646F2-3D16-4F5B-8799-C1F223EF74A8}" presName="composite2" presStyleCnt="0"/>
      <dgm:spPr/>
    </dgm:pt>
    <dgm:pt modelId="{5E761C5B-6C96-43D6-9F7E-EFD35D31EDBE}" type="pres">
      <dgm:prSet presAssocID="{360646F2-3D16-4F5B-8799-C1F223EF74A8}" presName="background2" presStyleLbl="node2" presStyleIdx="1" presStyleCnt="2"/>
      <dgm:spPr/>
    </dgm:pt>
    <dgm:pt modelId="{DD07CC03-97A9-4A07-A4E6-0C773A5348A4}" type="pres">
      <dgm:prSet presAssocID="{360646F2-3D16-4F5B-8799-C1F223EF74A8}" presName="text2" presStyleLbl="fgAcc2" presStyleIdx="1" presStyleCnt="2" custScaleX="186840" custScaleY="616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B23C3-689A-4749-B3B3-D51D2C148F1C}" type="pres">
      <dgm:prSet presAssocID="{360646F2-3D16-4F5B-8799-C1F223EF74A8}" presName="hierChild3" presStyleCnt="0"/>
      <dgm:spPr/>
    </dgm:pt>
    <dgm:pt modelId="{F2B47404-19F0-4C2F-B47B-76CCAE4323AC}" type="pres">
      <dgm:prSet presAssocID="{4A52FE22-90CF-45BF-9ECA-EBB1B563248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3387C2A-E257-475E-9AF1-7605CE9012F7}" type="pres">
      <dgm:prSet presAssocID="{266C183F-93E4-4612-8D8D-7A2636288BB7}" presName="hierRoot3" presStyleCnt="0"/>
      <dgm:spPr/>
    </dgm:pt>
    <dgm:pt modelId="{117A7350-4ED7-464C-9B26-AD5FBB3C99D3}" type="pres">
      <dgm:prSet presAssocID="{266C183F-93E4-4612-8D8D-7A2636288BB7}" presName="composite3" presStyleCnt="0"/>
      <dgm:spPr/>
    </dgm:pt>
    <dgm:pt modelId="{A9226426-B235-498A-AFD3-B4AA2C3702C1}" type="pres">
      <dgm:prSet presAssocID="{266C183F-93E4-4612-8D8D-7A2636288BB7}" presName="background3" presStyleLbl="node3" presStyleIdx="0" presStyleCnt="2"/>
      <dgm:spPr/>
    </dgm:pt>
    <dgm:pt modelId="{D95046DE-0CF5-48F3-AEEF-64BFCFF31994}" type="pres">
      <dgm:prSet presAssocID="{266C183F-93E4-4612-8D8D-7A2636288BB7}" presName="text3" presStyleLbl="fgAcc3" presStyleIdx="0" presStyleCnt="2" custScaleX="143783" custScaleY="115906" custLinFactNeighborX="-2228" custLinFactNeighborY="1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85185-B7A5-4385-A12C-654404697A33}" type="pres">
      <dgm:prSet presAssocID="{266C183F-93E4-4612-8D8D-7A2636288BB7}" presName="hierChild4" presStyleCnt="0"/>
      <dgm:spPr/>
    </dgm:pt>
    <dgm:pt modelId="{9A47FFF2-7612-4A8B-8147-1982B55F458A}" type="pres">
      <dgm:prSet presAssocID="{3AD3FF24-FD91-4ACE-899B-39A9CF7B23E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BF05722-2096-4C08-A234-86800B545790}" type="pres">
      <dgm:prSet presAssocID="{A6F70E0C-54E9-4D8C-8BD6-238339E11E59}" presName="hierRoot3" presStyleCnt="0"/>
      <dgm:spPr/>
    </dgm:pt>
    <dgm:pt modelId="{F590A460-3E46-4BE0-87DE-732B736DD00A}" type="pres">
      <dgm:prSet presAssocID="{A6F70E0C-54E9-4D8C-8BD6-238339E11E59}" presName="composite3" presStyleCnt="0"/>
      <dgm:spPr/>
    </dgm:pt>
    <dgm:pt modelId="{C550DE93-EAE9-4CCB-8C59-5F11A24CA9B2}" type="pres">
      <dgm:prSet presAssocID="{A6F70E0C-54E9-4D8C-8BD6-238339E11E59}" presName="background3" presStyleLbl="node3" presStyleIdx="1" presStyleCnt="2"/>
      <dgm:spPr/>
    </dgm:pt>
    <dgm:pt modelId="{43F62088-D76A-4C0B-B450-CCF17AD3B7E6}" type="pres">
      <dgm:prSet presAssocID="{A6F70E0C-54E9-4D8C-8BD6-238339E11E59}" presName="text3" presStyleLbl="fgAcc3" presStyleIdx="1" presStyleCnt="2" custScaleX="120616" custScaleY="135759" custLinFactNeighborX="743" custLinFactNeighborY="-5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ED92C7-5353-4888-ADCF-67F111295C5F}" type="pres">
      <dgm:prSet presAssocID="{A6F70E0C-54E9-4D8C-8BD6-238339E11E59}" presName="hierChild4" presStyleCnt="0"/>
      <dgm:spPr/>
    </dgm:pt>
  </dgm:ptLst>
  <dgm:cxnLst>
    <dgm:cxn modelId="{DCE8589B-03B8-4BCB-90DD-205DF32449F2}" type="presOf" srcId="{54FA013F-5B33-4DF9-A54E-9A038E8D3879}" destId="{5C52AB76-6B3D-4EBF-83A8-60CF3C07A2BE}" srcOrd="0" destOrd="0" presId="urn:microsoft.com/office/officeart/2005/8/layout/hierarchy1"/>
    <dgm:cxn modelId="{C01C38A3-52DF-458F-8890-4083287D88CD}" type="presOf" srcId="{F01A6CC7-1079-4E8D-B647-CFCC1458AD48}" destId="{23A6790E-3740-4D56-B913-6030B2067CCC}" srcOrd="0" destOrd="0" presId="urn:microsoft.com/office/officeart/2005/8/layout/hierarchy1"/>
    <dgm:cxn modelId="{8BE5DC7F-7587-43DE-9433-6208C3DA000E}" srcId="{54FA013F-5B33-4DF9-A54E-9A038E8D3879}" destId="{360646F2-3D16-4F5B-8799-C1F223EF74A8}" srcOrd="1" destOrd="0" parTransId="{3E3A12F0-AE33-41BF-AFD2-9F42559144EF}" sibTransId="{63D4F0B7-D428-4F55-8B00-B9E7FA56C9DB}"/>
    <dgm:cxn modelId="{B3B423E8-5A7D-457E-9B0D-3E565EE6E668}" type="presOf" srcId="{266C183F-93E4-4612-8D8D-7A2636288BB7}" destId="{D95046DE-0CF5-48F3-AEEF-64BFCFF31994}" srcOrd="0" destOrd="0" presId="urn:microsoft.com/office/officeart/2005/8/layout/hierarchy1"/>
    <dgm:cxn modelId="{5435B9F1-4221-4FF9-BB59-9AFADF00D064}" srcId="{360646F2-3D16-4F5B-8799-C1F223EF74A8}" destId="{A6F70E0C-54E9-4D8C-8BD6-238339E11E59}" srcOrd="1" destOrd="0" parTransId="{3AD3FF24-FD91-4ACE-899B-39A9CF7B23E0}" sibTransId="{098EEB7C-9098-48DA-BEBC-2F33BC420FCD}"/>
    <dgm:cxn modelId="{165186D0-2F39-4061-9DEA-34C1F5E5B365}" srcId="{360646F2-3D16-4F5B-8799-C1F223EF74A8}" destId="{266C183F-93E4-4612-8D8D-7A2636288BB7}" srcOrd="0" destOrd="0" parTransId="{4A52FE22-90CF-45BF-9ECA-EBB1B5632486}" sibTransId="{60F17EB4-EC0E-446F-B79A-AF588E25146F}"/>
    <dgm:cxn modelId="{55BC887B-C861-48D0-8670-4EAC04A675CE}" type="presOf" srcId="{3AD3FF24-FD91-4ACE-899B-39A9CF7B23E0}" destId="{9A47FFF2-7612-4A8B-8147-1982B55F458A}" srcOrd="0" destOrd="0" presId="urn:microsoft.com/office/officeart/2005/8/layout/hierarchy1"/>
    <dgm:cxn modelId="{884BE4E6-FFD1-41FD-919D-7B97D8976D23}" type="presOf" srcId="{A6F70E0C-54E9-4D8C-8BD6-238339E11E59}" destId="{43F62088-D76A-4C0B-B450-CCF17AD3B7E6}" srcOrd="0" destOrd="0" presId="urn:microsoft.com/office/officeart/2005/8/layout/hierarchy1"/>
    <dgm:cxn modelId="{0791D770-CCAB-4A84-8391-0203F2F8C0C7}" type="presOf" srcId="{341038DF-B478-4AC7-A43A-084FE1F24EA8}" destId="{EE410DF4-67BB-401C-ACEB-A05B115A40A6}" srcOrd="0" destOrd="0" presId="urn:microsoft.com/office/officeart/2005/8/layout/hierarchy1"/>
    <dgm:cxn modelId="{081DB8F4-2B49-47C3-9FEA-5BAABA18488B}" srcId="{54FA013F-5B33-4DF9-A54E-9A038E8D3879}" destId="{F01A6CC7-1079-4E8D-B647-CFCC1458AD48}" srcOrd="0" destOrd="0" parTransId="{0F5C6A93-C0D2-4DAD-8549-90BD71DB169B}" sibTransId="{0604C191-0DD8-4302-B21E-673A19A0DFBF}"/>
    <dgm:cxn modelId="{B1BA72E4-C660-46AD-BAD1-EB5FA8FC6D21}" type="presOf" srcId="{3E3A12F0-AE33-41BF-AFD2-9F42559144EF}" destId="{F4E87127-CE22-4871-BBE3-768569838971}" srcOrd="0" destOrd="0" presId="urn:microsoft.com/office/officeart/2005/8/layout/hierarchy1"/>
    <dgm:cxn modelId="{18CAA8CC-0910-4912-82D5-1D438325343E}" type="presOf" srcId="{0F5C6A93-C0D2-4DAD-8549-90BD71DB169B}" destId="{4E1E5DA0-4EE0-43E4-BE36-4350E405D8E9}" srcOrd="0" destOrd="0" presId="urn:microsoft.com/office/officeart/2005/8/layout/hierarchy1"/>
    <dgm:cxn modelId="{E795E008-1074-4CD4-A900-BD2098F50A66}" srcId="{341038DF-B478-4AC7-A43A-084FE1F24EA8}" destId="{54FA013F-5B33-4DF9-A54E-9A038E8D3879}" srcOrd="0" destOrd="0" parTransId="{4495FD37-4D2B-429D-9046-C17E7EA336B8}" sibTransId="{B867CB53-C26B-4B19-B796-E9ED410BDD40}"/>
    <dgm:cxn modelId="{7FC479B0-6D62-4226-B4EC-1CA57414D710}" type="presOf" srcId="{4A52FE22-90CF-45BF-9ECA-EBB1B5632486}" destId="{F2B47404-19F0-4C2F-B47B-76CCAE4323AC}" srcOrd="0" destOrd="0" presId="urn:microsoft.com/office/officeart/2005/8/layout/hierarchy1"/>
    <dgm:cxn modelId="{B764DFDE-E4E6-4461-B10D-B617D2A57154}" type="presOf" srcId="{360646F2-3D16-4F5B-8799-C1F223EF74A8}" destId="{DD07CC03-97A9-4A07-A4E6-0C773A5348A4}" srcOrd="0" destOrd="0" presId="urn:microsoft.com/office/officeart/2005/8/layout/hierarchy1"/>
    <dgm:cxn modelId="{0FC8C69C-45A0-457E-AEEB-7C186021A45D}" type="presParOf" srcId="{EE410DF4-67BB-401C-ACEB-A05B115A40A6}" destId="{138960FF-84E3-40B5-A03A-9FABF4ED251C}" srcOrd="0" destOrd="0" presId="urn:microsoft.com/office/officeart/2005/8/layout/hierarchy1"/>
    <dgm:cxn modelId="{C179CAFD-0C4A-4BF4-901B-3D998D183934}" type="presParOf" srcId="{138960FF-84E3-40B5-A03A-9FABF4ED251C}" destId="{98CBB352-E573-4814-8298-29FE8E335241}" srcOrd="0" destOrd="0" presId="urn:microsoft.com/office/officeart/2005/8/layout/hierarchy1"/>
    <dgm:cxn modelId="{6A975617-F4D0-44E7-9666-8083C26A011E}" type="presParOf" srcId="{98CBB352-E573-4814-8298-29FE8E335241}" destId="{FD37BA09-0A3A-48D8-97BA-743E50E871E9}" srcOrd="0" destOrd="0" presId="urn:microsoft.com/office/officeart/2005/8/layout/hierarchy1"/>
    <dgm:cxn modelId="{301F82DB-AF71-4805-B247-3DCAC5C4C017}" type="presParOf" srcId="{98CBB352-E573-4814-8298-29FE8E335241}" destId="{5C52AB76-6B3D-4EBF-83A8-60CF3C07A2BE}" srcOrd="1" destOrd="0" presId="urn:microsoft.com/office/officeart/2005/8/layout/hierarchy1"/>
    <dgm:cxn modelId="{F3CC8753-0400-4A2D-85DC-1FC14674A36B}" type="presParOf" srcId="{138960FF-84E3-40B5-A03A-9FABF4ED251C}" destId="{C5ADC2C7-A8E6-4B0A-BB44-CE3EF35AB0DB}" srcOrd="1" destOrd="0" presId="urn:microsoft.com/office/officeart/2005/8/layout/hierarchy1"/>
    <dgm:cxn modelId="{BBE89B03-1D53-4CB3-90D8-1DBD601D259A}" type="presParOf" srcId="{C5ADC2C7-A8E6-4B0A-BB44-CE3EF35AB0DB}" destId="{4E1E5DA0-4EE0-43E4-BE36-4350E405D8E9}" srcOrd="0" destOrd="0" presId="urn:microsoft.com/office/officeart/2005/8/layout/hierarchy1"/>
    <dgm:cxn modelId="{C5E8597B-3540-4BB4-8CB3-0CF6C2A7A4B2}" type="presParOf" srcId="{C5ADC2C7-A8E6-4B0A-BB44-CE3EF35AB0DB}" destId="{3AF6BABD-8EE0-4608-8D02-D7513A7E2E2F}" srcOrd="1" destOrd="0" presId="urn:microsoft.com/office/officeart/2005/8/layout/hierarchy1"/>
    <dgm:cxn modelId="{75CD9F15-76F2-46E8-B4CC-C2BF423715EE}" type="presParOf" srcId="{3AF6BABD-8EE0-4608-8D02-D7513A7E2E2F}" destId="{45E7F603-509A-423F-89B9-BC6039B74B44}" srcOrd="0" destOrd="0" presId="urn:microsoft.com/office/officeart/2005/8/layout/hierarchy1"/>
    <dgm:cxn modelId="{6F5CFA9D-BCE0-4AF3-941A-A3C2266E965C}" type="presParOf" srcId="{45E7F603-509A-423F-89B9-BC6039B74B44}" destId="{0CE8BF44-2178-4B46-8066-6DEE3AFD724F}" srcOrd="0" destOrd="0" presId="urn:microsoft.com/office/officeart/2005/8/layout/hierarchy1"/>
    <dgm:cxn modelId="{9853778B-C30D-4C53-9FBD-AC8FC532892C}" type="presParOf" srcId="{45E7F603-509A-423F-89B9-BC6039B74B44}" destId="{23A6790E-3740-4D56-B913-6030B2067CCC}" srcOrd="1" destOrd="0" presId="urn:microsoft.com/office/officeart/2005/8/layout/hierarchy1"/>
    <dgm:cxn modelId="{9D009E69-C672-4633-9A69-DF3E52779913}" type="presParOf" srcId="{3AF6BABD-8EE0-4608-8D02-D7513A7E2E2F}" destId="{6B99E733-95FA-468C-A9E0-2993EE4A8480}" srcOrd="1" destOrd="0" presId="urn:microsoft.com/office/officeart/2005/8/layout/hierarchy1"/>
    <dgm:cxn modelId="{253C3AB7-FB1D-41E6-90DD-80039C94B536}" type="presParOf" srcId="{C5ADC2C7-A8E6-4B0A-BB44-CE3EF35AB0DB}" destId="{F4E87127-CE22-4871-BBE3-768569838971}" srcOrd="2" destOrd="0" presId="urn:microsoft.com/office/officeart/2005/8/layout/hierarchy1"/>
    <dgm:cxn modelId="{E4FDE5EE-A158-4F80-93B6-FB4EDAEA0621}" type="presParOf" srcId="{C5ADC2C7-A8E6-4B0A-BB44-CE3EF35AB0DB}" destId="{459E3A57-55A0-40A9-B262-D260A2C2F60E}" srcOrd="3" destOrd="0" presId="urn:microsoft.com/office/officeart/2005/8/layout/hierarchy1"/>
    <dgm:cxn modelId="{80FED4D7-29AE-4DF9-9221-33F659A5DA02}" type="presParOf" srcId="{459E3A57-55A0-40A9-B262-D260A2C2F60E}" destId="{3DA2D1EA-4F94-4C57-B91B-58B0089D9245}" srcOrd="0" destOrd="0" presId="urn:microsoft.com/office/officeart/2005/8/layout/hierarchy1"/>
    <dgm:cxn modelId="{7FFA5C33-9EB0-46C0-8EF1-60161CFDD3C4}" type="presParOf" srcId="{3DA2D1EA-4F94-4C57-B91B-58B0089D9245}" destId="{5E761C5B-6C96-43D6-9F7E-EFD35D31EDBE}" srcOrd="0" destOrd="0" presId="urn:microsoft.com/office/officeart/2005/8/layout/hierarchy1"/>
    <dgm:cxn modelId="{708FD16C-EBB8-47D3-97B2-FA3857CE7D51}" type="presParOf" srcId="{3DA2D1EA-4F94-4C57-B91B-58B0089D9245}" destId="{DD07CC03-97A9-4A07-A4E6-0C773A5348A4}" srcOrd="1" destOrd="0" presId="urn:microsoft.com/office/officeart/2005/8/layout/hierarchy1"/>
    <dgm:cxn modelId="{BC859D98-75E0-4341-942C-D7E1DF6814E1}" type="presParOf" srcId="{459E3A57-55A0-40A9-B262-D260A2C2F60E}" destId="{C87B23C3-689A-4749-B3B3-D51D2C148F1C}" srcOrd="1" destOrd="0" presId="urn:microsoft.com/office/officeart/2005/8/layout/hierarchy1"/>
    <dgm:cxn modelId="{36665F07-A937-4F8A-9A31-58984BDE4371}" type="presParOf" srcId="{C87B23C3-689A-4749-B3B3-D51D2C148F1C}" destId="{F2B47404-19F0-4C2F-B47B-76CCAE4323AC}" srcOrd="0" destOrd="0" presId="urn:microsoft.com/office/officeart/2005/8/layout/hierarchy1"/>
    <dgm:cxn modelId="{AB861E49-F330-4C41-8F3E-26515D05D6D4}" type="presParOf" srcId="{C87B23C3-689A-4749-B3B3-D51D2C148F1C}" destId="{13387C2A-E257-475E-9AF1-7605CE9012F7}" srcOrd="1" destOrd="0" presId="urn:microsoft.com/office/officeart/2005/8/layout/hierarchy1"/>
    <dgm:cxn modelId="{262742A0-86D7-4A5A-81DC-7F017AA2D740}" type="presParOf" srcId="{13387C2A-E257-475E-9AF1-7605CE9012F7}" destId="{117A7350-4ED7-464C-9B26-AD5FBB3C99D3}" srcOrd="0" destOrd="0" presId="urn:microsoft.com/office/officeart/2005/8/layout/hierarchy1"/>
    <dgm:cxn modelId="{AA84981A-5CA8-47A4-9C42-1ABBFFCB37C7}" type="presParOf" srcId="{117A7350-4ED7-464C-9B26-AD5FBB3C99D3}" destId="{A9226426-B235-498A-AFD3-B4AA2C3702C1}" srcOrd="0" destOrd="0" presId="urn:microsoft.com/office/officeart/2005/8/layout/hierarchy1"/>
    <dgm:cxn modelId="{EAC6B1AE-FE72-4DB0-A533-BD526427B165}" type="presParOf" srcId="{117A7350-4ED7-464C-9B26-AD5FBB3C99D3}" destId="{D95046DE-0CF5-48F3-AEEF-64BFCFF31994}" srcOrd="1" destOrd="0" presId="urn:microsoft.com/office/officeart/2005/8/layout/hierarchy1"/>
    <dgm:cxn modelId="{2E9F8195-4895-4D57-B1F4-7C566C9DE7F6}" type="presParOf" srcId="{13387C2A-E257-475E-9AF1-7605CE9012F7}" destId="{7D885185-B7A5-4385-A12C-654404697A33}" srcOrd="1" destOrd="0" presId="urn:microsoft.com/office/officeart/2005/8/layout/hierarchy1"/>
    <dgm:cxn modelId="{3DA945AB-2134-4A85-A128-17D6B4973872}" type="presParOf" srcId="{C87B23C3-689A-4749-B3B3-D51D2C148F1C}" destId="{9A47FFF2-7612-4A8B-8147-1982B55F458A}" srcOrd="2" destOrd="0" presId="urn:microsoft.com/office/officeart/2005/8/layout/hierarchy1"/>
    <dgm:cxn modelId="{D80BF4A2-5F1B-4784-9122-B2AE23DEE8DB}" type="presParOf" srcId="{C87B23C3-689A-4749-B3B3-D51D2C148F1C}" destId="{FBF05722-2096-4C08-A234-86800B545790}" srcOrd="3" destOrd="0" presId="urn:microsoft.com/office/officeart/2005/8/layout/hierarchy1"/>
    <dgm:cxn modelId="{18781DBE-5A04-467B-8EEC-9A438EC22527}" type="presParOf" srcId="{FBF05722-2096-4C08-A234-86800B545790}" destId="{F590A460-3E46-4BE0-87DE-732B736DD00A}" srcOrd="0" destOrd="0" presId="urn:microsoft.com/office/officeart/2005/8/layout/hierarchy1"/>
    <dgm:cxn modelId="{0E125EAE-1E3E-4154-8C57-316E6F511542}" type="presParOf" srcId="{F590A460-3E46-4BE0-87DE-732B736DD00A}" destId="{C550DE93-EAE9-4CCB-8C59-5F11A24CA9B2}" srcOrd="0" destOrd="0" presId="urn:microsoft.com/office/officeart/2005/8/layout/hierarchy1"/>
    <dgm:cxn modelId="{BCA99129-6B93-4916-8FA2-6ACA3A2F8B40}" type="presParOf" srcId="{F590A460-3E46-4BE0-87DE-732B736DD00A}" destId="{43F62088-D76A-4C0B-B450-CCF17AD3B7E6}" srcOrd="1" destOrd="0" presId="urn:microsoft.com/office/officeart/2005/8/layout/hierarchy1"/>
    <dgm:cxn modelId="{FF7EC155-FD4B-4959-8191-DBCFF8088E09}" type="presParOf" srcId="{FBF05722-2096-4C08-A234-86800B545790}" destId="{BEED92C7-5353-4888-ADCF-67F111295C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7FFF2-7612-4A8B-8147-1982B55F458A}">
      <dsp:nvSpPr>
        <dsp:cNvPr id="0" name=""/>
        <dsp:cNvSpPr/>
      </dsp:nvSpPr>
      <dsp:spPr>
        <a:xfrm>
          <a:off x="5166276" y="2274099"/>
          <a:ext cx="1361758" cy="41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893"/>
              </a:lnTo>
              <a:lnTo>
                <a:pt x="1361758" y="261893"/>
              </a:lnTo>
              <a:lnTo>
                <a:pt x="1361758" y="41253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47404-19F0-4C2F-B47B-76CCAE4323AC}">
      <dsp:nvSpPr>
        <dsp:cNvPr id="0" name=""/>
        <dsp:cNvSpPr/>
      </dsp:nvSpPr>
      <dsp:spPr>
        <a:xfrm>
          <a:off x="3968726" y="2274099"/>
          <a:ext cx="1197550" cy="484995"/>
        </a:xfrm>
        <a:custGeom>
          <a:avLst/>
          <a:gdLst/>
          <a:ahLst/>
          <a:cxnLst/>
          <a:rect l="0" t="0" r="0" b="0"/>
          <a:pathLst>
            <a:path>
              <a:moveTo>
                <a:pt x="1197550" y="0"/>
              </a:moveTo>
              <a:lnTo>
                <a:pt x="1197550" y="334358"/>
              </a:lnTo>
              <a:lnTo>
                <a:pt x="0" y="334358"/>
              </a:lnTo>
              <a:lnTo>
                <a:pt x="0" y="4849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87127-CE22-4871-BBE3-768569838971}">
      <dsp:nvSpPr>
        <dsp:cNvPr id="0" name=""/>
        <dsp:cNvSpPr/>
      </dsp:nvSpPr>
      <dsp:spPr>
        <a:xfrm>
          <a:off x="3793041" y="1216895"/>
          <a:ext cx="1373235" cy="420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61"/>
              </a:lnTo>
              <a:lnTo>
                <a:pt x="1373235" y="270061"/>
              </a:lnTo>
              <a:lnTo>
                <a:pt x="1373235" y="4206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E5DA0-4EE0-43E4-BE36-4350E405D8E9}">
      <dsp:nvSpPr>
        <dsp:cNvPr id="0" name=""/>
        <dsp:cNvSpPr/>
      </dsp:nvSpPr>
      <dsp:spPr>
        <a:xfrm>
          <a:off x="1642822" y="1216895"/>
          <a:ext cx="2150218" cy="514433"/>
        </a:xfrm>
        <a:custGeom>
          <a:avLst/>
          <a:gdLst/>
          <a:ahLst/>
          <a:cxnLst/>
          <a:rect l="0" t="0" r="0" b="0"/>
          <a:pathLst>
            <a:path>
              <a:moveTo>
                <a:pt x="2150218" y="0"/>
              </a:moveTo>
              <a:lnTo>
                <a:pt x="2150218" y="363796"/>
              </a:lnTo>
              <a:lnTo>
                <a:pt x="0" y="363796"/>
              </a:lnTo>
              <a:lnTo>
                <a:pt x="0" y="5144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7BA09-0A3A-48D8-97BA-743E50E871E9}">
      <dsp:nvSpPr>
        <dsp:cNvPr id="0" name=""/>
        <dsp:cNvSpPr/>
      </dsp:nvSpPr>
      <dsp:spPr>
        <a:xfrm>
          <a:off x="2380526" y="52259"/>
          <a:ext cx="2825029" cy="1164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2AB76-6B3D-4EBF-83A8-60CF3C07A2BE}">
      <dsp:nvSpPr>
        <dsp:cNvPr id="0" name=""/>
        <dsp:cNvSpPr/>
      </dsp:nvSpPr>
      <dsp:spPr>
        <a:xfrm>
          <a:off x="2561200" y="223900"/>
          <a:ext cx="2825029" cy="11646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আইনসভা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5311" y="258011"/>
        <a:ext cx="2756807" cy="1096413"/>
      </dsp:txXfrm>
    </dsp:sp>
    <dsp:sp modelId="{0CE8BF44-2178-4B46-8066-6DEE3AFD724F}">
      <dsp:nvSpPr>
        <dsp:cNvPr id="0" name=""/>
        <dsp:cNvSpPr/>
      </dsp:nvSpPr>
      <dsp:spPr>
        <a:xfrm>
          <a:off x="829789" y="1731328"/>
          <a:ext cx="1626065" cy="1032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790E-3740-4D56-B913-6030B2067CCC}">
      <dsp:nvSpPr>
        <dsp:cNvPr id="0" name=""/>
        <dsp:cNvSpPr/>
      </dsp:nvSpPr>
      <dsp:spPr>
        <a:xfrm>
          <a:off x="1010463" y="1902968"/>
          <a:ext cx="1626065" cy="10325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এককক্ষ বিশিষ্ট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0705" y="1933210"/>
        <a:ext cx="1565581" cy="972067"/>
      </dsp:txXfrm>
    </dsp:sp>
    <dsp:sp modelId="{5E761C5B-6C96-43D6-9F7E-EFD35D31EDBE}">
      <dsp:nvSpPr>
        <dsp:cNvPr id="0" name=""/>
        <dsp:cNvSpPr/>
      </dsp:nvSpPr>
      <dsp:spPr>
        <a:xfrm>
          <a:off x="3647206" y="1637593"/>
          <a:ext cx="3038141" cy="63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7CC03-97A9-4A07-A4E6-0C773A5348A4}">
      <dsp:nvSpPr>
        <dsp:cNvPr id="0" name=""/>
        <dsp:cNvSpPr/>
      </dsp:nvSpPr>
      <dsp:spPr>
        <a:xfrm>
          <a:off x="3827880" y="1809233"/>
          <a:ext cx="3038141" cy="6365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দ্বিকক্ষ বিশিষ্ট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6523" y="1827876"/>
        <a:ext cx="3000855" cy="599220"/>
      </dsp:txXfrm>
    </dsp:sp>
    <dsp:sp modelId="{A9226426-B235-498A-AFD3-B4AA2C3702C1}">
      <dsp:nvSpPr>
        <dsp:cNvPr id="0" name=""/>
        <dsp:cNvSpPr/>
      </dsp:nvSpPr>
      <dsp:spPr>
        <a:xfrm>
          <a:off x="2799723" y="2759094"/>
          <a:ext cx="2338006" cy="1196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046DE-0CF5-48F3-AEEF-64BFCFF31994}">
      <dsp:nvSpPr>
        <dsp:cNvPr id="0" name=""/>
        <dsp:cNvSpPr/>
      </dsp:nvSpPr>
      <dsp:spPr>
        <a:xfrm>
          <a:off x="2980397" y="2930735"/>
          <a:ext cx="2338006" cy="11967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উচ্চ কক্ষ</a:t>
          </a:r>
          <a:r>
            <a:rPr lang="en-SG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5450" y="2965788"/>
        <a:ext cx="2267900" cy="1126683"/>
      </dsp:txXfrm>
    </dsp:sp>
    <dsp:sp modelId="{C550DE93-EAE9-4CCB-8C59-5F11A24CA9B2}">
      <dsp:nvSpPr>
        <dsp:cNvPr id="0" name=""/>
        <dsp:cNvSpPr/>
      </dsp:nvSpPr>
      <dsp:spPr>
        <a:xfrm>
          <a:off x="5547387" y="2686630"/>
          <a:ext cx="1961295" cy="1401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62088-D76A-4C0B-B450-CCF17AD3B7E6}">
      <dsp:nvSpPr>
        <dsp:cNvPr id="0" name=""/>
        <dsp:cNvSpPr/>
      </dsp:nvSpPr>
      <dsp:spPr>
        <a:xfrm>
          <a:off x="5728061" y="2858270"/>
          <a:ext cx="1961295" cy="14017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নিম্ন কক্ষ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69118" y="2899327"/>
        <a:ext cx="1879181" cy="1319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AFF5-A13C-4170-9072-7DBB6CAEB31C}" type="datetimeFigureOut">
              <a:rPr lang="en-US" smtClean="0"/>
              <a:t>16-Jun-19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C2F5-52D6-48E8-AB6A-D417E37D3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0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3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6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47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3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7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16-Jun-19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9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372" y="-27384"/>
            <a:ext cx="818525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আজকের ক্লাশে সবাইকে স্বাগতম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15008"/>
            <a:ext cx="7272469" cy="54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9196" y="404664"/>
            <a:ext cx="4650208" cy="913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আইনসভার ক্ষমতা ও কার্যাবালী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0" y="1808820"/>
            <a:ext cx="3960440" cy="362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81000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5749198"/>
            <a:ext cx="2240786" cy="5104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প্রণয়ন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8654" y="5749198"/>
            <a:ext cx="2671777" cy="5104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সংবধান প্রণয়ন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2720" y="6148409"/>
            <a:ext cx="2922016" cy="5209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 সংক্রান্ত ক্ষমতা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3405224" cy="2465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79438"/>
            <a:ext cx="3405224" cy="2411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87" y="260648"/>
            <a:ext cx="3837801" cy="2558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66" y="4097277"/>
            <a:ext cx="3837801" cy="24631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6736" y="260648"/>
            <a:ext cx="2922016" cy="5209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বিচার সংক্রান্ত ক্ষমতা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2392" y="3196081"/>
            <a:ext cx="2922016" cy="5209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শাসন সংক্রান্ত ক্ষমতা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732240" y="3739403"/>
            <a:ext cx="216024" cy="381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711393" y="2819182"/>
            <a:ext cx="236871" cy="3768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672408" cy="2799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53" y="3789040"/>
            <a:ext cx="3831116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4" y="920956"/>
            <a:ext cx="3681308" cy="2724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75899"/>
            <a:ext cx="3844713" cy="26691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080" y="265477"/>
            <a:ext cx="4146152" cy="5712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আইনসভার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নির্বাচনমূলক ক্ষমতা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16260" y="116632"/>
            <a:ext cx="3240360" cy="1296144"/>
          </a:xfrm>
          <a:prstGeom prst="wave">
            <a:avLst>
              <a:gd name="adj1" fmla="val 12500"/>
              <a:gd name="adj2" fmla="val -11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987824" y="5661248"/>
            <a:ext cx="3528392" cy="93610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সময়ঃ ৫ মিনিট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18810"/>
            <a:ext cx="3816424" cy="286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46802" y="478413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</a:t>
            </a:r>
            <a:endParaRPr lang="en-US" sz="3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3568" y="4887162"/>
            <a:ext cx="8183252" cy="607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735798" y="693461"/>
            <a:ext cx="3672408" cy="1008112"/>
          </a:xfrm>
          <a:prstGeom prst="ribbon">
            <a:avLst>
              <a:gd name="adj1" fmla="val 16667"/>
              <a:gd name="adj2" fmla="val 68497"/>
            </a:avLst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9501" y="812797"/>
            <a:ext cx="1645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মূল্যায়ন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79569"/>
              </p:ext>
            </p:extLst>
          </p:nvPr>
        </p:nvGraphicFramePr>
        <p:xfrm>
          <a:off x="3270995" y="2996952"/>
          <a:ext cx="1293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4" imgW="1294200" imgH="488520" progId="Package">
                  <p:embed/>
                </p:oleObj>
              </mc:Choice>
              <mc:Fallback>
                <p:oleObj name="Packager Shell Object" showAsIcon="1" r:id="rId4" imgW="12942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995" y="2996952"/>
                        <a:ext cx="12938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1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907704" y="188640"/>
            <a:ext cx="5472608" cy="1152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বাড়ির কাজ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Hexagon 3"/>
          <p:cNvSpPr/>
          <p:nvPr/>
        </p:nvSpPr>
        <p:spPr>
          <a:xfrm>
            <a:off x="1043608" y="5013176"/>
            <a:ext cx="7632848" cy="93610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/>
              <a:t>আইনসভার গঠন ক্ষমতা ও কার্যাবালী বর্ণনা কর।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39640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7624" y="188640"/>
            <a:ext cx="6552728" cy="8585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 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0" y="1340768"/>
            <a:ext cx="709067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95763" y="429632"/>
            <a:ext cx="5546370" cy="983144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2240993"/>
            <a:ext cx="2916324" cy="683951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SG" sz="33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SG" sz="33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068960"/>
            <a:ext cx="4824536" cy="3168351"/>
          </a:xfrm>
          <a:blipFill>
            <a:blip r:embed="rId4"/>
            <a:tile tx="0" ty="0" sx="100000" sy="100000" flip="none" algn="tl"/>
          </a:blipFill>
          <a:ln w="31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মোঃ শামীম মিয়া</a:t>
            </a:r>
          </a:p>
          <a:p>
            <a:pPr marL="0" indent="0">
              <a:buNone/>
            </a:pPr>
            <a:r>
              <a:rPr lang="bn-IN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প্রভাষক, রাষ্ট্রবিজ্ঞান</a:t>
            </a:r>
            <a:endParaRPr lang="en-SG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SG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SG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SG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০১৭২১৪৪৬৪০৪ </a:t>
            </a:r>
            <a:endParaRPr lang="bn-IN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SG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SG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shamimm132@gmail.com</a:t>
            </a:r>
            <a:endParaRPr lang="en-SG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6136" y="2269046"/>
            <a:ext cx="2391628" cy="655898"/>
          </a:xfr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SG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6296" y="3140968"/>
            <a:ext cx="3380160" cy="3096343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SG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SG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SG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4৫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" y="476672"/>
            <a:ext cx="1625840" cy="16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/>
      <p:bldP spid="4" grpId="0" build="p" animBg="1"/>
      <p:bldP spid="5" grpId="0" build="p" animBg="1"/>
      <p:bldP spid="6" grpId="0" build="p" animBg="1"/>
      <p:bldP spid="6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6389" y="188641"/>
            <a:ext cx="6534003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7" y="1196752"/>
            <a:ext cx="3635636" cy="1474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50" y="1128012"/>
            <a:ext cx="3406327" cy="1669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5" y="3501008"/>
            <a:ext cx="3651498" cy="2446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02" y="3689067"/>
            <a:ext cx="3466506" cy="2260213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5286606" y="5949280"/>
            <a:ext cx="2736304" cy="7920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মার্কিন যুক্তরাষ্টের কংগ্রেস</a:t>
            </a:r>
            <a:endParaRPr lang="en-US" sz="2400" dirty="0"/>
          </a:p>
        </p:txBody>
      </p:sp>
      <p:sp>
        <p:nvSpPr>
          <p:cNvPr id="9" name="Up Arrow Callout 8"/>
          <p:cNvSpPr/>
          <p:nvPr/>
        </p:nvSpPr>
        <p:spPr>
          <a:xfrm>
            <a:off x="5286606" y="2769781"/>
            <a:ext cx="2520280" cy="7920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ভারতের পার্লামেন্ট </a:t>
            </a:r>
            <a:endParaRPr lang="en-US" sz="2400" dirty="0"/>
          </a:p>
        </p:txBody>
      </p:sp>
      <p:sp>
        <p:nvSpPr>
          <p:cNvPr id="10" name="Up Arrow Callout 9"/>
          <p:cNvSpPr/>
          <p:nvPr/>
        </p:nvSpPr>
        <p:spPr>
          <a:xfrm>
            <a:off x="642950" y="5949280"/>
            <a:ext cx="2520280" cy="7920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ব্রিটিশ পার্লামেন্ট</a:t>
            </a:r>
            <a:endParaRPr lang="en-US" sz="2400" dirty="0"/>
          </a:p>
        </p:txBody>
      </p:sp>
      <p:sp>
        <p:nvSpPr>
          <p:cNvPr id="11" name="Up Arrow Callout 10"/>
          <p:cNvSpPr/>
          <p:nvPr/>
        </p:nvSpPr>
        <p:spPr>
          <a:xfrm>
            <a:off x="683568" y="2636912"/>
            <a:ext cx="2808312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বাংলাদেশের জাতীয় সংসদ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7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836713"/>
            <a:ext cx="7848872" cy="936104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bn-BD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</a:t>
            </a:r>
            <a:r>
              <a:rPr lang="bn-IN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ঠঃ </a:t>
            </a:r>
            <a:r>
              <a:rPr lang="bn-BD" sz="6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আইনসভা  </a:t>
            </a:r>
            <a:endParaRPr lang="en-US" sz="6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64925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42493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3" y="2246007"/>
            <a:ext cx="8424935" cy="7116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আইনসভা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বলতে পারবে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972975"/>
            <a:ext cx="842493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আইনসভার ক্ষমতা ও কার্যাবালী বিশ্লেষণ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792" y="1340768"/>
            <a:ext cx="839868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111367"/>
            <a:ext cx="842493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atin typeface="SutonnyMJ" pitchFamily="2" charset="0"/>
                <a:cs typeface="NikoshBAN" panose="02000000000000000000" pitchFamily="2" charset="0"/>
              </a:rPr>
              <a:t>আইনসভার গঠন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266" y="188640"/>
            <a:ext cx="828092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আইনসভার</a:t>
            </a:r>
            <a:r>
              <a:rPr lang="bn-I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 ধারণা ও সংজ্ঞা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5" y="1412777"/>
            <a:ext cx="8748465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3200" b="1" u="sng" dirty="0" smtClean="0"/>
              <a:t>আইন সভাঃ </a:t>
            </a:r>
            <a:r>
              <a:rPr lang="bn-BD" sz="3200" dirty="0" smtClean="0">
                <a:latin typeface="+mj-lt"/>
              </a:rPr>
              <a:t>সরকারের যে বিভাগ আইন প্রণয়ন, পরিবর্তন ও সংশোধন করে থাকে তাকে আইন বিভাগ বলে। গনতান্ত্রিক শাসন ব্যবস্থায় আইনসভার গুরুত্ব অপরিসীম। আইনসভার সদস্যগণ হলেন জনপ্রতিনিধি। </a:t>
            </a:r>
            <a:endParaRPr lang="en-US" sz="3200" b="1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06" y="3645024"/>
            <a:ext cx="4357341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688556"/>
            <a:ext cx="4294179" cy="28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24350246"/>
              </p:ext>
            </p:extLst>
          </p:nvPr>
        </p:nvGraphicFramePr>
        <p:xfrm>
          <a:off x="323528" y="1772816"/>
          <a:ext cx="852581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1680" y="332656"/>
            <a:ext cx="4752528" cy="92333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আইনসভার</a:t>
            </a:r>
            <a:r>
              <a:rPr lang="bn-BD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IN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8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8"/>
                <a:tile tx="0" ty="0" sx="100000" sy="100000" flip="none" algn="tl"/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graphicEl>
                                              <a:dgm id="{FD37BA09-0A3A-48D8-97BA-743E50E87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">
                                            <p:graphicEl>
                                              <a:dgm id="{5C52AB76-6B3D-4EBF-83A8-60CF3C07A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graphicEl>
                                              <a:dgm id="{4E1E5DA0-4EE0-43E4-BE36-4350E405D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">
                                            <p:graphicEl>
                                              <a:dgm id="{0CE8BF44-2178-4B46-8066-6DEE3AFD7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1">
                                            <p:graphicEl>
                                              <a:dgm id="{23A6790E-3740-4D56-B913-6030B206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">
                                            <p:graphicEl>
                                              <a:dgm id="{F4E87127-CE22-4871-BBE3-76856983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1">
                                            <p:graphicEl>
                                              <a:dgm id="{5E761C5B-6C96-43D6-9F7E-EFD35D31E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1">
                                            <p:graphicEl>
                                              <a:dgm id="{DD07CC03-97A9-4A07-A4E6-0C773A534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1">
                                            <p:graphicEl>
                                              <a:dgm id="{F2B47404-19F0-4C2F-B47B-76CCAE432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1">
                                            <p:graphicEl>
                                              <a:dgm id="{A9226426-B235-498A-AFD3-B4AA2C370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>
                                            <p:graphicEl>
                                              <a:dgm id="{D95046DE-0CF5-48F3-AEEF-64BFCFF31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">
                                            <p:graphicEl>
                                              <a:dgm id="{9A47FFF2-7612-4A8B-8147-1982B55F4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">
                                            <p:graphicEl>
                                              <a:dgm id="{C550DE93-EAE9-4CCB-8C59-5F11A24CA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1">
                                            <p:graphicEl>
                                              <a:dgm id="{43F62088-D76A-4C0B-B450-CCF17AD3B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lvlOne"/>
        </p:bldSub>
      </p:bldGraphic>
      <p:bldGraphic spid="11" grpId="1" uiExpand="1">
        <p:bldSub>
          <a:bldDgm bld="lvlOne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44824"/>
            <a:ext cx="3718563" cy="3168352"/>
          </a:xfrm>
        </p:spPr>
      </p:pic>
      <p:sp>
        <p:nvSpPr>
          <p:cNvPr id="5" name="Rounded Rectangle 4"/>
          <p:cNvSpPr/>
          <p:nvPr/>
        </p:nvSpPr>
        <p:spPr>
          <a:xfrm>
            <a:off x="2364548" y="620688"/>
            <a:ext cx="4733885" cy="7589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0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কক্ষ বিশিষ্ট আইনসভা</a:t>
            </a:r>
            <a:endParaRPr lang="en-US" sz="4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0386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4"/>
          <p:cNvSpPr/>
          <p:nvPr/>
        </p:nvSpPr>
        <p:spPr>
          <a:xfrm>
            <a:off x="517137" y="5281759"/>
            <a:ext cx="3694823" cy="6675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সংসদ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595739" y="5327487"/>
            <a:ext cx="3694823" cy="6675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তুরস্কের জাতীয় সংসদ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6" y="1729289"/>
            <a:ext cx="4131400" cy="3355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7" y="1694441"/>
            <a:ext cx="3822817" cy="33907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30060" y="605368"/>
            <a:ext cx="3888432" cy="724634"/>
            <a:chOff x="3827880" y="1809233"/>
            <a:chExt cx="3038141" cy="636506"/>
          </a:xfrm>
        </p:grpSpPr>
        <p:sp>
          <p:nvSpPr>
            <p:cNvPr id="9" name="Rounded Rectangle 8"/>
            <p:cNvSpPr/>
            <p:nvPr/>
          </p:nvSpPr>
          <p:spPr>
            <a:xfrm>
              <a:off x="3827880" y="1809233"/>
              <a:ext cx="3038141" cy="636506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846523" y="1827876"/>
              <a:ext cx="3000855" cy="599220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দ্বিকক্ষ বিশিষ্ট আইনসভা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24376" y="5420813"/>
            <a:ext cx="3038141" cy="636506"/>
            <a:chOff x="3827880" y="1809233"/>
            <a:chExt cx="3038141" cy="636506"/>
          </a:xfrm>
        </p:grpSpPr>
        <p:sp>
          <p:nvSpPr>
            <p:cNvPr id="12" name="Rounded Rectangle 11"/>
            <p:cNvSpPr/>
            <p:nvPr/>
          </p:nvSpPr>
          <p:spPr>
            <a:xfrm>
              <a:off x="3827880" y="1809233"/>
              <a:ext cx="3038141" cy="636506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46523" y="1827876"/>
              <a:ext cx="3000855" cy="599220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বৃটেনের লর্ডসভা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9506" y="5382676"/>
            <a:ext cx="3038141" cy="636506"/>
            <a:chOff x="3827880" y="1809233"/>
            <a:chExt cx="3038141" cy="636506"/>
          </a:xfrm>
        </p:grpSpPr>
        <p:sp>
          <p:nvSpPr>
            <p:cNvPr id="15" name="Rounded Rectangle 14"/>
            <p:cNvSpPr/>
            <p:nvPr/>
          </p:nvSpPr>
          <p:spPr>
            <a:xfrm>
              <a:off x="3827880" y="1809233"/>
              <a:ext cx="3038141" cy="636506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846523" y="1827876"/>
              <a:ext cx="3000855" cy="599220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মার্কিন সিনেট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7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211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Kalpurush</vt:lpstr>
      <vt:lpstr>NikoshBAN</vt:lpstr>
      <vt:lpstr>SutonnyMJ</vt:lpstr>
      <vt:lpstr>Times New Roman</vt:lpstr>
      <vt:lpstr>Tw Cen MT</vt:lpstr>
      <vt:lpstr>Thatch</vt:lpstr>
      <vt:lpstr>Office Theme</vt:lpstr>
      <vt:lpstr>Packager Shell Object</vt:lpstr>
      <vt:lpstr>PowerPoint Presentation</vt:lpstr>
      <vt:lpstr> পরিচিতি</vt:lpstr>
      <vt:lpstr>PowerPoint Presentation</vt:lpstr>
      <vt:lpstr>আজকের পাঠঃ আইনসভা  </vt:lpstr>
      <vt:lpstr>PowerPoint Presentation</vt:lpstr>
      <vt:lpstr>PowerPoint Presentation</vt:lpstr>
      <vt:lpstr>আইনসভার গঠন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JONAYED KHAN</cp:lastModifiedBy>
  <cp:revision>651</cp:revision>
  <dcterms:created xsi:type="dcterms:W3CDTF">2013-06-03T19:14:10Z</dcterms:created>
  <dcterms:modified xsi:type="dcterms:W3CDTF">2019-06-16T12:06:06Z</dcterms:modified>
</cp:coreProperties>
</file>