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7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1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8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5798-D974-4EF3-98BE-F7A93AD57D02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D104-3BF9-4307-9DCE-00393DB83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6019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44787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মালটিমিডিয়া ক্লাসে সবাইকে স্বাগত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52400"/>
            <a:ext cx="8610600" cy="4648200"/>
            <a:chOff x="228600" y="152400"/>
            <a:chExt cx="8610600" cy="4648200"/>
          </a:xfrm>
        </p:grpSpPr>
        <p:sp>
          <p:nvSpPr>
            <p:cNvPr id="2" name="Rectangle 1"/>
            <p:cNvSpPr/>
            <p:nvPr/>
          </p:nvSpPr>
          <p:spPr>
            <a:xfrm>
              <a:off x="3352800" y="152400"/>
              <a:ext cx="2286000" cy="7620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432" y="1447800"/>
              <a:ext cx="2466975" cy="18478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944" y="1300162"/>
              <a:ext cx="2143125" cy="21431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8600" y="3962400"/>
              <a:ext cx="8610600" cy="838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আলোচনা করে লেজার প্রিন্টারের সুবিধা গুলো খাতায় লিখ।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90800" y="381000"/>
            <a:ext cx="3733800" cy="4095750"/>
            <a:chOff x="2590800" y="381000"/>
            <a:chExt cx="3733800" cy="4095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600200"/>
              <a:ext cx="3733800" cy="28765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71800" y="3810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যন্ত্রটি কী বলতে পার?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71800" y="4648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স্পীকার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67590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গান শোনার যন্ত্রগুলোর সাথে যা অবশ্যই সংযুক্ত থাকে তাই স্পিকার।স্পিকার সব     ধরনের শব্দ শোনাতে পারে।  এটি একটি আউটপুট ডিভাইস।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1200" y="152400"/>
            <a:ext cx="5181600" cy="4953000"/>
            <a:chOff x="1981200" y="152400"/>
            <a:chExt cx="5181600" cy="495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219200"/>
              <a:ext cx="3505200" cy="3886200"/>
            </a:xfrm>
            <a:prstGeom prst="rect">
              <a:avLst/>
            </a:prstGeom>
          </p:spPr>
        </p:pic>
        <p:sp>
          <p:nvSpPr>
            <p:cNvPr id="7" name="Rounded Rectangular Callout 6"/>
            <p:cNvSpPr/>
            <p:nvPr/>
          </p:nvSpPr>
          <p:spPr>
            <a:xfrm>
              <a:off x="1981200" y="152400"/>
              <a:ext cx="5181600" cy="685800"/>
            </a:xfrm>
            <a:prstGeom prst="wedgeRoundRectCallout">
              <a:avLst>
                <a:gd name="adj1" fmla="val -20483"/>
                <a:gd name="adj2" fmla="val 93905"/>
                <a:gd name="adj3" fmla="val 16667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বিড়াল কোন যন্ত্রের সাহায্যে গান শুনছে?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62300" y="532014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হেডফোনের মাধ্যমে।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403257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হেডফোন হলো কানের কাছাকাছি নিয়ে শব্দ শোনার যন্ত্র। একে অনেকে এয়ার ফোন বা হেডসেট নামেও ডেকে থাকে। এটিও আউটপুট ডিভাইস।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6980" y="304800"/>
            <a:ext cx="8915400" cy="5791200"/>
            <a:chOff x="152400" y="304800"/>
            <a:chExt cx="8915400" cy="5791200"/>
          </a:xfrm>
        </p:grpSpPr>
        <p:grpSp>
          <p:nvGrpSpPr>
            <p:cNvPr id="7" name="Group 6"/>
            <p:cNvGrpSpPr/>
            <p:nvPr/>
          </p:nvGrpSpPr>
          <p:grpSpPr>
            <a:xfrm>
              <a:off x="1295400" y="304800"/>
              <a:ext cx="6406816" cy="4114800"/>
              <a:chOff x="1295400" y="304800"/>
              <a:chExt cx="6406816" cy="4114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24200" y="304800"/>
                <a:ext cx="2209800" cy="533400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 কাজ</a:t>
                </a:r>
                <a:endPara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1219200"/>
                <a:ext cx="6406816" cy="3200400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52400" y="4648200"/>
              <a:ext cx="89154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ডিভাইস গুলো আলোচনা করা হলো এর বাইরে তোমাদের অভিজ্ঞতার আলোকে আউটপুট ডিভাইসের একটি তালিকা তৈরি কর।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45335" y="533400"/>
            <a:ext cx="3962400" cy="3581400"/>
            <a:chOff x="2445335" y="533400"/>
            <a:chExt cx="3962400" cy="3581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335" y="1752600"/>
              <a:ext cx="3962400" cy="2362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26335" y="5334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প্রজেক্টর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45335" y="4267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যন্ত্র?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5" y="4253855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হলো একটি ইলেকট্রো অপটিক্যাল যন্ত্র। এর সাহায্যে কম্পিউটার বা অন্য কোনো ভিডিও উৎস থেকে নেওয়া ডেটা ইমেজে রূপান্তর করা যায়। মাল্টিমিডিয়া প্রজেক্টর সাধারণত প্রেজেন্টেশনের কাজে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304805"/>
            <a:ext cx="8839200" cy="4740235"/>
            <a:chOff x="152400" y="304805"/>
            <a:chExt cx="8839200" cy="4740235"/>
          </a:xfrm>
        </p:grpSpPr>
        <p:sp>
          <p:nvSpPr>
            <p:cNvPr id="2" name="Rectangle 1"/>
            <p:cNvSpPr/>
            <p:nvPr/>
          </p:nvSpPr>
          <p:spPr>
            <a:xfrm>
              <a:off x="3429000" y="304805"/>
              <a:ext cx="1600200" cy="5334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" y="1690275"/>
              <a:ext cx="88392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১। মনিটর কী ?</a:t>
              </a:r>
            </a:p>
            <a:p>
              <a:endParaRPr lang="bn-BD" sz="1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২। প্রিন্টার কত প্রকার ও কী কী ?</a:t>
              </a:r>
            </a:p>
            <a:p>
              <a:endParaRPr lang="bn-BD" sz="11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৩। হেডফোন হচ্ছে একটি –</a:t>
              </a:r>
            </a:p>
            <a:p>
              <a:endParaRPr lang="bn-BD" sz="9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লেখার যন্ত্র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(ii)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শোনার যন্ত্র </a:t>
              </a:r>
            </a:p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(iii)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বলার যন্ত্র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(iv)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মুদ্রণযন্ত্র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26875" y="3837710"/>
            <a:ext cx="900545" cy="457200"/>
            <a:chOff x="3657600" y="3766128"/>
            <a:chExt cx="900545" cy="533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657600" y="3810000"/>
              <a:ext cx="381000" cy="4572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024745" y="3766128"/>
              <a:ext cx="533400" cy="533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81400" y="152400"/>
            <a:ext cx="20955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115300"/>
            <a:ext cx="8839200" cy="4599700"/>
            <a:chOff x="152400" y="1115300"/>
            <a:chExt cx="8839200" cy="45997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0" y="1115300"/>
              <a:ext cx="3200400" cy="2895600"/>
              <a:chOff x="3048000" y="838200"/>
              <a:chExt cx="3200400" cy="2895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048000" y="1828800"/>
                <a:ext cx="3200400" cy="190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505200" y="2400300"/>
                <a:ext cx="533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410200" y="2400300"/>
                <a:ext cx="533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419600" y="2057400"/>
                <a:ext cx="762000" cy="14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5" idx="0"/>
                <a:endCxn id="5" idx="2"/>
              </p:cNvCxnSpPr>
              <p:nvPr/>
            </p:nvCxnSpPr>
            <p:spPr>
              <a:xfrm>
                <a:off x="4800600" y="2057400"/>
                <a:ext cx="0" cy="1447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/>
              <p:cNvSpPr/>
              <p:nvPr/>
            </p:nvSpPr>
            <p:spPr>
              <a:xfrm>
                <a:off x="3048000" y="838200"/>
                <a:ext cx="3200400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52400" y="4495800"/>
              <a:ext cx="88392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শিক্ষকেরা প্রজেক্টর ব্যবহার করে শ্রেণিতে পাঠদান করালে তা থেকে তুমি কীভাবে উপকৃত  হও লিখে আনবে।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9111" y="416004"/>
            <a:ext cx="6000750" cy="5279946"/>
            <a:chOff x="1549111" y="416004"/>
            <a:chExt cx="6000750" cy="5279946"/>
          </a:xfrm>
        </p:grpSpPr>
        <p:sp>
          <p:nvSpPr>
            <p:cNvPr id="6" name="TextBox 5"/>
            <p:cNvSpPr txBox="1"/>
            <p:nvPr/>
          </p:nvSpPr>
          <p:spPr>
            <a:xfrm>
              <a:off x="3506931" y="416004"/>
              <a:ext cx="24695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111" y="1371600"/>
              <a:ext cx="6000750" cy="43243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6363" y="2484187"/>
            <a:ext cx="4953000" cy="3851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5391" y="2858271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সপ্তম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164" y="318641"/>
            <a:ext cx="8721436" cy="6017122"/>
            <a:chOff x="270164" y="318641"/>
            <a:chExt cx="8721436" cy="6017122"/>
          </a:xfrm>
        </p:grpSpPr>
        <p:grpSp>
          <p:nvGrpSpPr>
            <p:cNvPr id="8" name="Group 7"/>
            <p:cNvGrpSpPr/>
            <p:nvPr/>
          </p:nvGrpSpPr>
          <p:grpSpPr>
            <a:xfrm>
              <a:off x="270164" y="401771"/>
              <a:ext cx="4876800" cy="5498736"/>
              <a:chOff x="270164" y="748146"/>
              <a:chExt cx="4876800" cy="549873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70164" y="2830562"/>
                <a:ext cx="4876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সায়েম হোসে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pPr algn="ctr"/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প্রতাপ এম,ইউ এম উচ্চ বিদ্যালয়</a:t>
                </a:r>
              </a:p>
              <a:p>
                <a:pPr algn="ctr"/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উল্লাপাড়া, সিরাজগঞ্জ।</a:t>
                </a:r>
              </a:p>
              <a:p>
                <a:pPr algn="ctr"/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 – ০১৭৬৮-৯৩৭৩১৫			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24495" y="748146"/>
                <a:ext cx="1368137" cy="198812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62600" y="318641"/>
              <a:ext cx="3429000" cy="6017122"/>
              <a:chOff x="5562600" y="318641"/>
              <a:chExt cx="3429000" cy="601712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562600" y="2484187"/>
                <a:ext cx="3429000" cy="38515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2141" y="318641"/>
                <a:ext cx="1610590" cy="2040537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401771"/>
              <a:ext cx="924790" cy="1842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9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28875" y="145464"/>
            <a:ext cx="4286250" cy="5191126"/>
            <a:chOff x="2428875" y="380999"/>
            <a:chExt cx="4286250" cy="51911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75" y="1285875"/>
              <a:ext cx="4286250" cy="42862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76600" y="38099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ছবিটি লক্ষকর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85209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যন্ত্রটি কী বলতে পার?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627" y="522314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প্রিন্টার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75" y="522316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কোন ধরনের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9657" y="533659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আউটপুট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67000" y="533400"/>
            <a:ext cx="36576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590800"/>
            <a:ext cx="5029200" cy="1676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0" y="228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 শেষে শিক্ষার্থী যা শিখবে ------------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আউটপুট ডিভাইস কী তা বলতে পারবে;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আউটপুট ডিভাইসের কার্যাবলি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730696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যন্ত্রটি কী চিন্তা করে বলত?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0640" y="4384319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 কোন ধরনের ডিভাই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390" y="4349683"/>
            <a:ext cx="501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 মূলত আউটপুট ডিভাইস।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49683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 ও কম্পিউটার ব্যবস্থার মধ্যে যোগাযোগের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 কম্পিউটার যখন তার ফলাফল জানায় তখন তাকেই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বলা হয়।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মনিটর, প্রিন্টার, স্পিকার ,হেডফোন, এবং মাল্টিমিডিয়া প্রজেক্টর।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0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524000"/>
            <a:ext cx="3200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57400" y="457200"/>
            <a:ext cx="5257800" cy="3124200"/>
            <a:chOff x="2057400" y="457200"/>
            <a:chExt cx="5257800" cy="3124200"/>
          </a:xfrm>
        </p:grpSpPr>
        <p:sp>
          <p:nvSpPr>
            <p:cNvPr id="2" name="Rectangle 1"/>
            <p:cNvSpPr/>
            <p:nvPr/>
          </p:nvSpPr>
          <p:spPr>
            <a:xfrm>
              <a:off x="3200400" y="457200"/>
              <a:ext cx="2286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57400" y="2514600"/>
              <a:ext cx="525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আউটপুট ডিভাইস কী?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5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90800" y="304799"/>
            <a:ext cx="4191000" cy="4267201"/>
            <a:chOff x="2590800" y="304799"/>
            <a:chExt cx="4191000" cy="4267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19200"/>
              <a:ext cx="3276600" cy="3352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90800" y="304799"/>
              <a:ext cx="419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যন্ত্রটির নাম কী বলতে পার 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05200" y="457199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যন্ত্রটির নাম প্রিন্টার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99709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হল একটি পেরিফেরাল যন্ত্র। যা মানুষের বোধগম্য গ্রাফ, ছবি, শব্দ, লেখা কাগজে (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প্রিন্টার দুটি হল সাদা-কালো এবং রঙিন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59" y="758968"/>
            <a:ext cx="2705100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906105"/>
            <a:ext cx="21336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64" y="3839335"/>
            <a:ext cx="2362200" cy="1933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7014" y="2450089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Inkjet printer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772139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Laser printer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7014" y="5815339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Dot printer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1295400"/>
            <a:ext cx="2324100" cy="1524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তিন ধরনের হয়।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>
            <a:endCxn id="3" idx="1"/>
          </p:cNvCxnSpPr>
          <p:nvPr/>
        </p:nvCxnSpPr>
        <p:spPr>
          <a:xfrm flipV="1">
            <a:off x="3810000" y="1606693"/>
            <a:ext cx="1723159" cy="8838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2490563"/>
            <a:ext cx="1908464" cy="18118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</p:cNvCxnSpPr>
          <p:nvPr/>
        </p:nvCxnSpPr>
        <p:spPr>
          <a:xfrm flipH="1">
            <a:off x="2456178" y="2596215"/>
            <a:ext cx="1280165" cy="12292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359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sayem</dc:creator>
  <cp:lastModifiedBy>sayem</cp:lastModifiedBy>
  <cp:revision>93</cp:revision>
  <dcterms:created xsi:type="dcterms:W3CDTF">2019-06-09T16:21:35Z</dcterms:created>
  <dcterms:modified xsi:type="dcterms:W3CDTF">2019-06-16T00:11:10Z</dcterms:modified>
</cp:coreProperties>
</file>