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70" r:id="rId7"/>
    <p:sldId id="271" r:id="rId8"/>
    <p:sldId id="273" r:id="rId9"/>
    <p:sldId id="274" r:id="rId10"/>
    <p:sldId id="263" r:id="rId11"/>
    <p:sldId id="276" r:id="rId12"/>
    <p:sldId id="275" r:id="rId13"/>
    <p:sldId id="277" r:id="rId14"/>
    <p:sldId id="265" r:id="rId15"/>
    <p:sldId id="27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8FDD7-6D6E-4163-BFF3-7DA7954184B8}" type="datetimeFigureOut">
              <a:rPr lang="en-US" smtClean="0"/>
              <a:t>07-Jun-19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E0395-71AE-45DC-93D5-A1B9237F3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4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F690-D2AE-442E-BE52-01E46B5CD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A309D-6275-4EA0-BB34-2E8C21327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1B2DA-9965-4AB3-9FF2-7BC4D898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t>07-Jun-19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F312E-8137-4BC1-A0B9-9664CA15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8E33D-D104-4506-92F7-16B955F3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3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8E6F-8813-41C4-99B2-D64F82650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6C3E0-EAA3-4348-98E8-3F1B09044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6EDD2-F535-4B82-A201-3FE23AE8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t>07-Jun-19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82F57-6BEC-4CFA-BE7B-05E0F7D3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A24FD-2177-4898-AE8E-BF597B4C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1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31685-1FC8-409A-ADC5-5A52EE0C6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188DC-8D23-475B-818A-C340FE4BB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B50DE-BC75-47AF-83FA-58305492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t>07-Jun-19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930C2-30C2-448B-8DCC-2BE099DA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D3A4E-FC8D-431B-8B78-B5798B4E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9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B6F3-0CD9-4D34-B90B-6E8E88A7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999AE-7EEC-4957-8B29-C7D0F9AD4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DEAF-C81F-47F3-9E0C-DE2ACCA9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t>07-Jun-19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D304D-1A4D-4CE3-85F9-99C37A89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DA3D6-71BC-49F8-A937-57A8A20A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9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D4A5-7F73-4634-B1E4-B79FB507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8BD51-C8A2-4EF1-9604-89D005DCF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8E43E-1951-42B1-88B3-A3D758C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t>07-Jun-19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EC326-07DB-4DE0-ACFB-E352E2BF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84AF-6B94-4052-AB65-7BC87E41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6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6C4F-2573-4F68-A5D2-54B98ACE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0F301-6A07-461F-A852-5A8B6649E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F0B9B-9F02-4498-A4D6-1AE42A75D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EB877-7C83-48C9-8093-45BFDBD1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t>07-Jun-19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7E1EE-FF36-4C2D-850D-8D5269B22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72924-46EE-4226-B57B-FD2BE2D0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7707-10C6-4A31-9D13-24841B35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910CA-8368-4E8A-865D-3CE119D1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D7B0B-E5D1-4CA0-8906-FAEF1E284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23D93-F80D-47DA-9E32-8057F3B52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B5D3E-1DDC-4202-BB2D-BED0FC128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E243F6-17CC-4119-9F76-D102F085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t>07-Jun-19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7E5298-5596-408F-889B-34ECE339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9544B-4E59-4744-AF73-5C75FCA6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8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5338-4D01-4EC0-977C-BFC9E4A5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4EE2E-B990-4352-8EE6-E51145E5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t>07-Jun-19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A46C5-B15A-43B1-8688-12D260BE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90F15-1E7F-47A1-A747-E72F7772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1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32000-02AE-48A5-BC79-DDEA4DBD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t>07-Jun-19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50971-CE03-4CE7-A1C4-1B2AC6CB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EE10E-8E62-4366-BC32-287179E9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3654-8749-4A4A-A2D7-CD22752D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59062-2AF6-45C0-B192-F30E47805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ACC22-7579-4A1A-8A25-D43694BA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E057E-BEB4-47D2-82BB-6FD81890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t>07-Jun-19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F89B8-CC16-48F8-A7D8-09864E10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E40DF-F25F-477C-A0FE-6EA86CEE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7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3F81-BDED-43B6-AC82-EABE7910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D0C05-7D55-4F2D-9DDC-A4C6E1DD5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C280D-5450-4BB9-9CEB-3F075F7BC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F0799-3227-4DD5-BA4E-007ECBE2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t>07-Jun-19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51191-45C8-4DA0-BCC1-9566A9FD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C01C6-25E5-4E29-9581-F9832CC4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6A23CF-B2DC-4E3A-AB56-29735469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E992F-E329-40C5-9025-DB969FEF5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AD9CD-0E65-478E-B7DC-4DF7FD737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D5E6-B30A-4D9D-8A28-021B0BB8D048}" type="datetimeFigureOut">
              <a:rPr lang="en-US" smtClean="0"/>
              <a:t>07-Jun-19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582F5-1BD6-4320-8C71-624435F6E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B77AD-E241-45A2-95FD-D53C8FCE3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E4FFF-602F-453D-804B-C5B03B7DE8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73831" y="153988"/>
            <a:ext cx="11844338" cy="6550025"/>
          </a:xfrm>
          <a:prstGeom prst="roundRect">
            <a:avLst>
              <a:gd name="adj" fmla="val 4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6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33PDAkg6q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67A668-D6AA-42B3-8381-12E08FC7B4EA}"/>
              </a:ext>
            </a:extLst>
          </p:cNvPr>
          <p:cNvSpPr txBox="1"/>
          <p:nvPr/>
        </p:nvSpPr>
        <p:spPr>
          <a:xfrm>
            <a:off x="948230" y="3413978"/>
            <a:ext cx="6692434" cy="239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19900" b="1" dirty="0" err="1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9900" b="1" dirty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গতম 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859F6-C810-4702-BD13-378F7496CBA6}"/>
              </a:ext>
            </a:extLst>
          </p:cNvPr>
          <p:cNvSpPr txBox="1"/>
          <p:nvPr/>
        </p:nvSpPr>
        <p:spPr>
          <a:xfrm>
            <a:off x="436786" y="365677"/>
            <a:ext cx="10761784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15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en-US" sz="115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3139">
            <a:off x="7237705" y="2076479"/>
            <a:ext cx="4489349" cy="447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71B6F1-FD03-4555-9DD7-1B8587B7727D}"/>
              </a:ext>
            </a:extLst>
          </p:cNvPr>
          <p:cNvSpPr txBox="1"/>
          <p:nvPr/>
        </p:nvSpPr>
        <p:spPr>
          <a:xfrm>
            <a:off x="4850969" y="4203914"/>
            <a:ext cx="6741763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উচ্চস্বরে (অ,আ)বর্ণ দুটি পড়বে শিক্ষার্থীরা ও সাথে সাথে পড়বে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1B6F1-FD03-4555-9DD7-1B8587B7727D}"/>
              </a:ext>
            </a:extLst>
          </p:cNvPr>
          <p:cNvSpPr txBox="1"/>
          <p:nvPr/>
        </p:nvSpPr>
        <p:spPr>
          <a:xfrm>
            <a:off x="4641384" y="354945"/>
            <a:ext cx="3580466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3" y="1426629"/>
            <a:ext cx="3743847" cy="49346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71B6F1-FD03-4555-9DD7-1B8587B7727D}"/>
              </a:ext>
            </a:extLst>
          </p:cNvPr>
          <p:cNvSpPr txBox="1"/>
          <p:nvPr/>
        </p:nvSpPr>
        <p:spPr>
          <a:xfrm>
            <a:off x="4850969" y="2824564"/>
            <a:ext cx="6741763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 বইয়ে ১১ নং পৃষ্ঠা খোল।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71B6F1-FD03-4555-9DD7-1B8587B7727D}"/>
              </a:ext>
            </a:extLst>
          </p:cNvPr>
          <p:cNvSpPr txBox="1"/>
          <p:nvPr/>
        </p:nvSpPr>
        <p:spPr>
          <a:xfrm>
            <a:off x="1514541" y="2821749"/>
            <a:ext cx="9481625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পারগ শিক্ষার্থী সামনে এসে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 (অ,আ)বর্ণ দুটি পড়বে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অন্যরাও সাথে সাথে পড়বে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1B6F1-FD03-4555-9DD7-1B8587B7727D}"/>
              </a:ext>
            </a:extLst>
          </p:cNvPr>
          <p:cNvSpPr txBox="1"/>
          <p:nvPr/>
        </p:nvSpPr>
        <p:spPr>
          <a:xfrm>
            <a:off x="4804117" y="453980"/>
            <a:ext cx="3378988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ক্ষার্থীর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0D350D-5035-4B12-8939-019A14621F74}"/>
              </a:ext>
            </a:extLst>
          </p:cNvPr>
          <p:cNvSpPr txBox="1"/>
          <p:nvPr/>
        </p:nvSpPr>
        <p:spPr>
          <a:xfrm>
            <a:off x="1394370" y="3004049"/>
            <a:ext cx="9914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(অ, আ)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দুটি 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 একজন পড়বে এবং অন্যরা শুনবে। এভাবে বাকিরাও পড়বে।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0D350D-5035-4B12-8939-019A14621F74}"/>
              </a:ext>
            </a:extLst>
          </p:cNvPr>
          <p:cNvSpPr txBox="1"/>
          <p:nvPr/>
        </p:nvSpPr>
        <p:spPr>
          <a:xfrm>
            <a:off x="3956598" y="378752"/>
            <a:ext cx="478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0D350D-5035-4B12-8939-019A14621F74}"/>
              </a:ext>
            </a:extLst>
          </p:cNvPr>
          <p:cNvSpPr txBox="1"/>
          <p:nvPr/>
        </p:nvSpPr>
        <p:spPr>
          <a:xfrm>
            <a:off x="1394370" y="3004049"/>
            <a:ext cx="9914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(অ, আ)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দুটি 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জোড়ার একজন পড়বে এবং অন্যজন শুনবে। এভাবে জোড়ার অন্যজনও পড়বে।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0D350D-5035-4B12-8939-019A14621F74}"/>
              </a:ext>
            </a:extLst>
          </p:cNvPr>
          <p:cNvSpPr txBox="1"/>
          <p:nvPr/>
        </p:nvSpPr>
        <p:spPr>
          <a:xfrm>
            <a:off x="3956598" y="378752"/>
            <a:ext cx="478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983" y="154982"/>
            <a:ext cx="1704814" cy="557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1119A-0270-47B4-AA28-4EEE9FFC59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t="21822"/>
          <a:stretch/>
        </p:blipFill>
        <p:spPr>
          <a:xfrm>
            <a:off x="1256898" y="1414831"/>
            <a:ext cx="1725835" cy="1338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DFCD9E-6C1F-49E0-9DE2-A55B8BD90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51" y="2950869"/>
            <a:ext cx="1175128" cy="1175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3B56B9-B338-41C3-9990-E2976019A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66" y="4336015"/>
            <a:ext cx="963471" cy="963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017A8-461C-4F0F-8E04-1EF300748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08" y="5509504"/>
            <a:ext cx="1202006" cy="8808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56F79A-449F-4AEE-BB15-E88505981467}"/>
              </a:ext>
            </a:extLst>
          </p:cNvPr>
          <p:cNvSpPr txBox="1"/>
          <p:nvPr/>
        </p:nvSpPr>
        <p:spPr>
          <a:xfrm>
            <a:off x="2997154" y="291752"/>
            <a:ext cx="4039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বর্ণ মিলাও-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443878-3E39-43C0-B54E-F80E8EEE8A7A}"/>
              </a:ext>
            </a:extLst>
          </p:cNvPr>
          <p:cNvSpPr txBox="1"/>
          <p:nvPr/>
        </p:nvSpPr>
        <p:spPr>
          <a:xfrm>
            <a:off x="8682914" y="3928142"/>
            <a:ext cx="1692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63C30-9FFB-4EC6-B7EB-A8F64A692F70}"/>
              </a:ext>
            </a:extLst>
          </p:cNvPr>
          <p:cNvSpPr txBox="1"/>
          <p:nvPr/>
        </p:nvSpPr>
        <p:spPr>
          <a:xfrm>
            <a:off x="8682914" y="2775784"/>
            <a:ext cx="1273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76502E-034B-43A4-9712-D70FBFB8B2AC}"/>
              </a:ext>
            </a:extLst>
          </p:cNvPr>
          <p:cNvSpPr txBox="1"/>
          <p:nvPr/>
        </p:nvSpPr>
        <p:spPr>
          <a:xfrm>
            <a:off x="8666584" y="5190034"/>
            <a:ext cx="172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3D021-A810-46C0-AA46-D0117BE0D734}"/>
              </a:ext>
            </a:extLst>
          </p:cNvPr>
          <p:cNvSpPr txBox="1"/>
          <p:nvPr/>
        </p:nvSpPr>
        <p:spPr>
          <a:xfrm>
            <a:off x="8552261" y="1554800"/>
            <a:ext cx="1534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56898" y="1414831"/>
            <a:ext cx="5779334" cy="5295935"/>
            <a:chOff x="1256898" y="1414831"/>
            <a:chExt cx="5779334" cy="5295935"/>
          </a:xfrm>
        </p:grpSpPr>
        <p:sp>
          <p:nvSpPr>
            <p:cNvPr id="16" name="Rectangle 15"/>
            <p:cNvSpPr/>
            <p:nvPr/>
          </p:nvSpPr>
          <p:spPr>
            <a:xfrm>
              <a:off x="1256898" y="1414831"/>
              <a:ext cx="5779334" cy="52959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982733" y="1414831"/>
              <a:ext cx="0" cy="5280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56898" y="2775784"/>
              <a:ext cx="5779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56898" y="4187989"/>
              <a:ext cx="5779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56898" y="5392474"/>
              <a:ext cx="5779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4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36133 0.18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37161 -0.178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1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36601 0.216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36706 -0.14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0D350D-5035-4B12-8939-019A14621F74}"/>
              </a:ext>
            </a:extLst>
          </p:cNvPr>
          <p:cNvSpPr txBox="1"/>
          <p:nvPr/>
        </p:nvSpPr>
        <p:spPr>
          <a:xfrm>
            <a:off x="2014302" y="3019547"/>
            <a:ext cx="9914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 এসে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(অ, আ)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দুটি 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983" y="154982"/>
            <a:ext cx="1704814" cy="557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01F8F-81D9-4F2E-81A6-6D4EA0B30AF3}"/>
              </a:ext>
            </a:extLst>
          </p:cNvPr>
          <p:cNvSpPr/>
          <p:nvPr/>
        </p:nvSpPr>
        <p:spPr>
          <a:xfrm>
            <a:off x="2499273" y="209494"/>
            <a:ext cx="719345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71" y="2241765"/>
            <a:ext cx="4167854" cy="40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52594" y="3584951"/>
            <a:ext cx="7626634" cy="2514622"/>
            <a:chOff x="3276582" y="3677941"/>
            <a:chExt cx="7626634" cy="2514622"/>
          </a:xfrm>
          <a:solidFill>
            <a:schemeClr val="bg1"/>
          </a:solidFill>
        </p:grpSpPr>
        <p:sp>
          <p:nvSpPr>
            <p:cNvPr id="6" name="Rounded Rectangle 5"/>
            <p:cNvSpPr/>
            <p:nvPr/>
          </p:nvSpPr>
          <p:spPr>
            <a:xfrm>
              <a:off x="3276582" y="3677941"/>
              <a:ext cx="7626634" cy="2514622"/>
            </a:xfrm>
            <a:prstGeom prst="roundRect">
              <a:avLst>
                <a:gd name="adj" fmla="val 40765"/>
              </a:avLst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bn-IN" sz="32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শ্রেণি-প্রথম,</a:t>
              </a:r>
              <a:endPara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বিষয়-বাংলা,</a:t>
              </a:r>
              <a:endPara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bn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৪০ মিনিট,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          </a:t>
              </a:r>
              <a:r>
                <a:rPr lang="bn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ate Placeholder 12"/>
            <p:cNvSpPr txBox="1">
              <a:spLocks/>
            </p:cNvSpPr>
            <p:nvPr/>
          </p:nvSpPr>
          <p:spPr>
            <a:xfrm>
              <a:off x="5394092" y="5390889"/>
              <a:ext cx="2006236" cy="365125"/>
            </a:xfrm>
            <a:prstGeom prst="rect">
              <a:avLst/>
            </a:prstGeom>
            <a:grpFill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32D36F3-FD69-42C7-808F-319CB334979E}" type="datetime8">
                <a:rPr lang="bn-BD" sz="2000" smtClean="0">
                  <a:latin typeface="NikoshBAN" pitchFamily="2" charset="0"/>
                  <a:cs typeface="NikoshBAN" pitchFamily="2" charset="0"/>
                </a:rPr>
                <a:pPr/>
                <a:t>7 জুন., 19</a:t>
              </a:fld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855B0C3-D14C-4056-A23A-F0511F44A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595" y="3596178"/>
            <a:ext cx="1905490" cy="2492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852407" y="290220"/>
            <a:ext cx="8596393" cy="2858181"/>
            <a:chOff x="728420" y="726769"/>
            <a:chExt cx="8596393" cy="2514623"/>
          </a:xfrm>
        </p:grpSpPr>
        <p:sp>
          <p:nvSpPr>
            <p:cNvPr id="13" name="Rounded Rectangle 12"/>
            <p:cNvSpPr/>
            <p:nvPr/>
          </p:nvSpPr>
          <p:spPr>
            <a:xfrm>
              <a:off x="728420" y="726769"/>
              <a:ext cx="8596393" cy="2514623"/>
            </a:xfrm>
            <a:prstGeom prst="roundRect">
              <a:avLst>
                <a:gd name="adj" fmla="val 40765"/>
              </a:avLst>
            </a:prstGeom>
            <a:solidFill>
              <a:schemeClr val="bg1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সোহন লাল দাশ,</a:t>
              </a:r>
              <a:endParaRPr lang="bn-I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শিক্ষক,</a:t>
              </a:r>
            </a:p>
            <a:p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ভূবন সরকারি </a:t>
              </a: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প্রাথমিক বিদ্যালয়,</a:t>
              </a:r>
            </a:p>
            <a:p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নাসিরনগর</a:t>
              </a: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ব্রাহ্মণবাড়িয়া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             মোবাইলঃ ০১৭২০৯২৪৫৭২</a:t>
              </a:r>
            </a:p>
            <a:p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ইমেলঃ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suhanlaldash@gmail.com</a:t>
              </a:r>
              <a:endPara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51" y="726769"/>
              <a:ext cx="2231756" cy="25146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9561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71ACE0-E69F-417B-B7E3-78C760A25C0C}"/>
              </a:ext>
            </a:extLst>
          </p:cNvPr>
          <p:cNvSpPr txBox="1"/>
          <p:nvPr/>
        </p:nvSpPr>
        <p:spPr>
          <a:xfrm>
            <a:off x="-1" y="2696432"/>
            <a:ext cx="117909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 algn="just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 শব্দে ব্যবহ্নত বর্ণমালা ধ্বণি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শুনবে ও মনে রাখবে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1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571500" algn="just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 ও শব্দে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ব্যবহ্নত বাংলা বর্ণমালার ধ্বণি স্পষ্ট ও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 বলতে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1ACE0-E69F-417B-B7E3-78C760A25C0C}"/>
              </a:ext>
            </a:extLst>
          </p:cNvPr>
          <p:cNvSpPr txBox="1"/>
          <p:nvPr/>
        </p:nvSpPr>
        <p:spPr>
          <a:xfrm>
            <a:off x="1595326" y="212926"/>
            <a:ext cx="7789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lvl="4" indent="-571500">
              <a:buFont typeface="Wingdings" panose="05000000000000000000" pitchFamily="2" charset="2"/>
              <a:buChar char="v"/>
            </a:pPr>
            <a:r>
              <a:rPr lang="bn-IN" sz="9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9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716" y="2438400"/>
            <a:ext cx="11646568" cy="3737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12A727-0764-420E-AE1D-5F44CC49F67F}"/>
              </a:ext>
            </a:extLst>
          </p:cNvPr>
          <p:cNvSpPr txBox="1"/>
          <p:nvPr/>
        </p:nvSpPr>
        <p:spPr>
          <a:xfrm>
            <a:off x="3599419" y="553408"/>
            <a:ext cx="46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2A727-0764-420E-AE1D-5F44CC49F67F}"/>
              </a:ext>
            </a:extLst>
          </p:cNvPr>
          <p:cNvSpPr txBox="1"/>
          <p:nvPr/>
        </p:nvSpPr>
        <p:spPr>
          <a:xfrm>
            <a:off x="0" y="6210290"/>
            <a:ext cx="471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দেখতে লিংকে ক্লিক করুন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2A727-0764-420E-AE1D-5F44CC49F67F}"/>
              </a:ext>
            </a:extLst>
          </p:cNvPr>
          <p:cNvSpPr txBox="1"/>
          <p:nvPr/>
        </p:nvSpPr>
        <p:spPr>
          <a:xfrm>
            <a:off x="3707907" y="3312106"/>
            <a:ext cx="46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সম্পর্কিত আলোচনা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3417622" y="1886590"/>
            <a:ext cx="504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https://www.youtube.com/watch?v=F33PDAkg6qM</a:t>
            </a:r>
          </a:p>
        </p:txBody>
      </p:sp>
    </p:spTree>
    <p:extLst>
      <p:ext uri="{BB962C8B-B14F-4D97-AF65-F5344CB8AC3E}">
        <p14:creationId xmlns:p14="http://schemas.microsoft.com/office/powerpoint/2010/main" val="34729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2A727-0764-420E-AE1D-5F44CC49F67F}"/>
              </a:ext>
            </a:extLst>
          </p:cNvPr>
          <p:cNvSpPr txBox="1"/>
          <p:nvPr/>
        </p:nvSpPr>
        <p:spPr>
          <a:xfrm>
            <a:off x="2678744" y="2320214"/>
            <a:ext cx="683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বর্ণশিখিঃ</a:t>
            </a:r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অ,আ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2A727-0764-420E-AE1D-5F44CC49F67F}"/>
              </a:ext>
            </a:extLst>
          </p:cNvPr>
          <p:cNvSpPr txBox="1"/>
          <p:nvPr/>
        </p:nvSpPr>
        <p:spPr>
          <a:xfrm>
            <a:off x="4600534" y="429422"/>
            <a:ext cx="299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7425" y="5548308"/>
            <a:ext cx="40295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৭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বর্ণ শিখিঃ অ, আ</a:t>
            </a:r>
          </a:p>
        </p:txBody>
      </p:sp>
    </p:spTree>
    <p:extLst>
      <p:ext uri="{BB962C8B-B14F-4D97-AF65-F5344CB8AC3E}">
        <p14:creationId xmlns:p14="http://schemas.microsoft.com/office/powerpoint/2010/main" val="3781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5A47DB-6EA2-49BB-B987-858DD039856F}"/>
              </a:ext>
            </a:extLst>
          </p:cNvPr>
          <p:cNvSpPr txBox="1"/>
          <p:nvPr/>
        </p:nvSpPr>
        <p:spPr>
          <a:xfrm>
            <a:off x="5736737" y="1969387"/>
            <a:ext cx="2787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 আসে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2125F-DEDB-4488-BA3D-81AC44ED0439}"/>
              </a:ext>
            </a:extLst>
          </p:cNvPr>
          <p:cNvSpPr txBox="1"/>
          <p:nvPr/>
        </p:nvSpPr>
        <p:spPr>
          <a:xfrm>
            <a:off x="5756460" y="1969387"/>
            <a:ext cx="1373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1C521-05BD-47FD-BD49-045D97D319B9}"/>
              </a:ext>
            </a:extLst>
          </p:cNvPr>
          <p:cNvSpPr txBox="1"/>
          <p:nvPr/>
        </p:nvSpPr>
        <p:spPr>
          <a:xfrm>
            <a:off x="10098978" y="1953889"/>
            <a:ext cx="1373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31119A-0270-47B4-AA28-4EEE9FFC59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t="21822"/>
          <a:stretch/>
        </p:blipFill>
        <p:spPr>
          <a:xfrm flipH="1">
            <a:off x="151551" y="1494850"/>
            <a:ext cx="5232349" cy="38210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5A47DB-6EA2-49BB-B987-858DD039856F}"/>
              </a:ext>
            </a:extLst>
          </p:cNvPr>
          <p:cNvSpPr txBox="1"/>
          <p:nvPr/>
        </p:nvSpPr>
        <p:spPr>
          <a:xfrm>
            <a:off x="815607" y="404216"/>
            <a:ext cx="474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231 L 0.35872 -0.0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28086 0.4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5A47DB-6EA2-49BB-B987-858DD039856F}"/>
              </a:ext>
            </a:extLst>
          </p:cNvPr>
          <p:cNvSpPr txBox="1"/>
          <p:nvPr/>
        </p:nvSpPr>
        <p:spPr>
          <a:xfrm>
            <a:off x="5736737" y="1969387"/>
            <a:ext cx="2787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লি হাসে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2125F-DEDB-4488-BA3D-81AC44ED0439}"/>
              </a:ext>
            </a:extLst>
          </p:cNvPr>
          <p:cNvSpPr txBox="1"/>
          <p:nvPr/>
        </p:nvSpPr>
        <p:spPr>
          <a:xfrm>
            <a:off x="5756460" y="1969387"/>
            <a:ext cx="1373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1C521-05BD-47FD-BD49-045D97D319B9}"/>
              </a:ext>
            </a:extLst>
          </p:cNvPr>
          <p:cNvSpPr txBox="1"/>
          <p:nvPr/>
        </p:nvSpPr>
        <p:spPr>
          <a:xfrm>
            <a:off x="10098978" y="1953889"/>
            <a:ext cx="1373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5A47DB-6EA2-49BB-B987-858DD039856F}"/>
              </a:ext>
            </a:extLst>
          </p:cNvPr>
          <p:cNvSpPr txBox="1"/>
          <p:nvPr/>
        </p:nvSpPr>
        <p:spPr>
          <a:xfrm>
            <a:off x="815607" y="404216"/>
            <a:ext cx="474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017A8-461C-4F0F-8E04-1EF300748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039" y="1506848"/>
            <a:ext cx="4389919" cy="325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231 L 0.35872 -0.0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28086 0.4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5A47DB-6EA2-49BB-B987-858DD039856F}"/>
              </a:ext>
            </a:extLst>
          </p:cNvPr>
          <p:cNvSpPr txBox="1"/>
          <p:nvPr/>
        </p:nvSpPr>
        <p:spPr>
          <a:xfrm>
            <a:off x="5736736" y="1953889"/>
            <a:ext cx="2787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 খাই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2125F-DEDB-4488-BA3D-81AC44ED0439}"/>
              </a:ext>
            </a:extLst>
          </p:cNvPr>
          <p:cNvSpPr txBox="1"/>
          <p:nvPr/>
        </p:nvSpPr>
        <p:spPr>
          <a:xfrm>
            <a:off x="5756460" y="1969387"/>
            <a:ext cx="1373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1C521-05BD-47FD-BD49-045D97D319B9}"/>
              </a:ext>
            </a:extLst>
          </p:cNvPr>
          <p:cNvSpPr txBox="1"/>
          <p:nvPr/>
        </p:nvSpPr>
        <p:spPr>
          <a:xfrm>
            <a:off x="10098978" y="1953889"/>
            <a:ext cx="1373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5A47DB-6EA2-49BB-B987-858DD039856F}"/>
              </a:ext>
            </a:extLst>
          </p:cNvPr>
          <p:cNvSpPr txBox="1"/>
          <p:nvPr/>
        </p:nvSpPr>
        <p:spPr>
          <a:xfrm>
            <a:off x="815607" y="404216"/>
            <a:ext cx="474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DFCD9E-6C1F-49E0-9DE2-A55B8BD90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7" y="1287462"/>
            <a:ext cx="4221342" cy="422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231 L 0.35872 -0.0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28086 0.4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5A47DB-6EA2-49BB-B987-858DD039856F}"/>
              </a:ext>
            </a:extLst>
          </p:cNvPr>
          <p:cNvSpPr txBox="1"/>
          <p:nvPr/>
        </p:nvSpPr>
        <p:spPr>
          <a:xfrm>
            <a:off x="5756459" y="1969387"/>
            <a:ext cx="3484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তা চাই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2125F-DEDB-4488-BA3D-81AC44ED0439}"/>
              </a:ext>
            </a:extLst>
          </p:cNvPr>
          <p:cNvSpPr txBox="1"/>
          <p:nvPr/>
        </p:nvSpPr>
        <p:spPr>
          <a:xfrm>
            <a:off x="5756459" y="1969387"/>
            <a:ext cx="19926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1C521-05BD-47FD-BD49-045D97D319B9}"/>
              </a:ext>
            </a:extLst>
          </p:cNvPr>
          <p:cNvSpPr txBox="1"/>
          <p:nvPr/>
        </p:nvSpPr>
        <p:spPr>
          <a:xfrm>
            <a:off x="10098978" y="1953889"/>
            <a:ext cx="1373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5A47DB-6EA2-49BB-B987-858DD039856F}"/>
              </a:ext>
            </a:extLst>
          </p:cNvPr>
          <p:cNvSpPr txBox="1"/>
          <p:nvPr/>
        </p:nvSpPr>
        <p:spPr>
          <a:xfrm>
            <a:off x="815607" y="404216"/>
            <a:ext cx="474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25385">
            <a:off x="652397" y="1409604"/>
            <a:ext cx="3842996" cy="353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00231 L 0.35872 -0.0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28086 0.4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6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243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ismail - [2010]</cp:lastModifiedBy>
  <cp:revision>119</cp:revision>
  <dcterms:created xsi:type="dcterms:W3CDTF">2019-05-30T04:35:48Z</dcterms:created>
  <dcterms:modified xsi:type="dcterms:W3CDTF">2019-06-07T05:44:38Z</dcterms:modified>
</cp:coreProperties>
</file>