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87" r:id="rId9"/>
    <p:sldId id="278" r:id="rId10"/>
    <p:sldId id="283" r:id="rId11"/>
    <p:sldId id="290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DDA9-DCB2-4819-B5FF-7A1ADC655197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327BD-2C7D-431A-988F-C5E2B365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বিভিন্ন প্রশ্নের করে উত্তরের মাধ্যমে পাঠ শিরোনাম বের করে আনার চেষ্টা করবেন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পাঠের</a:t>
            </a:r>
            <a:r>
              <a:rPr lang="bn-BD" baseline="0" dirty="0" smtClean="0"/>
              <a:t> বিষয় মার্কার/চক দিয়ে বোর্ডে লিখে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1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</a:t>
            </a:r>
            <a:r>
              <a:rPr lang="bn-BD" baseline="0" dirty="0" smtClean="0"/>
              <a:t> বোধে ব্যাখা দান করা/আলোচনা করা/মতামত নেয়া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27BD-2C7D-431A-988F-C5E2B365E4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সংজ্ঞা</a:t>
            </a:r>
            <a:r>
              <a:rPr lang="bn-BD" baseline="0" dirty="0" smtClean="0"/>
              <a:t> লিখার জন্য বোর্ডে সংকেত দেয়া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</a:t>
            </a:r>
            <a:r>
              <a:rPr lang="bn-BD" baseline="0" dirty="0" smtClean="0"/>
              <a:t> বোধে ব্যাখা দান করা/আলোচনা করা/মতামত নেয়া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27BD-2C7D-431A-988F-C5E2B365E4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সংশ্লিষ্ট</a:t>
            </a:r>
            <a:r>
              <a:rPr lang="bn-BD" baseline="0" dirty="0" smtClean="0"/>
              <a:t> বিষয় </a:t>
            </a:r>
            <a:r>
              <a:rPr lang="bn-BD" baseline="0" dirty="0" smtClean="0"/>
              <a:t>নিয়ে প্রশ্নোত্তর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সংশ্লিষ্ট</a:t>
            </a:r>
            <a:r>
              <a:rPr lang="bn-BD" baseline="0" dirty="0" smtClean="0"/>
              <a:t> বিষয় আলোচনা ও প্রশ্নোত্তর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 একাধিক</a:t>
            </a:r>
            <a:r>
              <a:rPr lang="bn-BD" baseline="0" dirty="0" smtClean="0"/>
              <a:t> প্রশ্নকরণ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438A0-D56E-43C1-868D-A6D86413E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6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6213"/>
            <a:ext cx="4419600" cy="2930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4368" y="513891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Bangla" pitchFamily="66" charset="0"/>
              <a:cs typeface="Bangla" pitchFamily="66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924800" cy="3505199"/>
          </a:xfrm>
          <a:noFill/>
        </p:spPr>
        <p:txBody>
          <a:bodyPr>
            <a:normAutofit fontScale="40000" lnSpcReduction="20000"/>
          </a:bodyPr>
          <a:lstStyle/>
          <a:p>
            <a:pPr algn="l"/>
            <a:r>
              <a:rPr lang="bn-BD" sz="1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1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ফজলুর রহমান</a:t>
            </a:r>
            <a:endParaRPr lang="bn-BD" sz="5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8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l"/>
            <a:r>
              <a:rPr lang="bn-BD" sz="9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কালী বাজার মাধ্যমিক বিদ্যালয়</a:t>
            </a:r>
          </a:p>
          <a:p>
            <a:pPr algn="l"/>
            <a:r>
              <a:rPr lang="bn-BD" sz="9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</a:t>
            </a:r>
          </a:p>
          <a:p>
            <a:pPr algn="l"/>
            <a:r>
              <a:rPr lang="bn-BD" sz="9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মুঠোফোনঃ </a:t>
            </a:r>
            <a:r>
              <a:rPr lang="bn-BD" sz="9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০১৮-১৯১০-৩৭৩৪</a:t>
            </a:r>
            <a:endParaRPr lang="bn-BD" sz="9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9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sirfrahman@gmail.com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280183"/>
            <a:ext cx="1893438" cy="25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76200"/>
            <a:ext cx="6357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চিত্রগুলো ভালোভাবে পর্যবেক্ষণ করঃ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b="6859"/>
          <a:stretch/>
        </p:blipFill>
        <p:spPr>
          <a:xfrm>
            <a:off x="140672" y="845640"/>
            <a:ext cx="5117128" cy="269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599" r="4"/>
          <a:stretch/>
        </p:blipFill>
        <p:spPr>
          <a:xfrm>
            <a:off x="140672" y="3613909"/>
            <a:ext cx="5117128" cy="3091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/>
          <a:stretch/>
        </p:blipFill>
        <p:spPr>
          <a:xfrm>
            <a:off x="5334000" y="845639"/>
            <a:ext cx="3660800" cy="58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/>
        </p:blipFill>
        <p:spPr>
          <a:xfrm>
            <a:off x="355601" y="1524000"/>
            <a:ext cx="8407399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4800598" y="4096657"/>
            <a:ext cx="373380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 দল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ধানের বীজতলা তৈরি কৌশল ব্যাখ্যা কর।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559"/>
            <a:ext cx="840739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61999" y="4114800"/>
            <a:ext cx="350882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 দল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দ্যান ফসলে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বীজতলা তৈরি কৌশল ব্যাখ্যা কর।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38200"/>
            <a:ext cx="3581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21901" r="14742" b="21901"/>
          <a:stretch/>
        </p:blipFill>
        <p:spPr bwMode="auto">
          <a:xfrm>
            <a:off x="2438400" y="4572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5908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ধান ফসলের বীজতলার আকার কত হবে?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উদ্যান ফসলের বীজতলায় কী পরিমাণ ইউরিয়া প্রয়োগ করতে হয়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/>
              <a:buChar char="Ø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বীজতলার মাটি কেমন হওয়া হতে হবে?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7848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বীজতলার জমি সুনিষ্কাশিত ও উঁচু হতে হবে কেন? মতামত দাও।</a:t>
            </a:r>
            <a:endParaRPr lang="en-US" sz="4800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4951" r="24090" b="74140"/>
          <a:stretch/>
        </p:blipFill>
        <p:spPr>
          <a:xfrm>
            <a:off x="2209800" y="223204"/>
            <a:ext cx="4641273" cy="1433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45" y="1949894"/>
            <a:ext cx="3729181" cy="19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609600"/>
            <a:ext cx="868455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44577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b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49035"/>
            <a:ext cx="3276600" cy="539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914400"/>
            <a:ext cx="3276600" cy="542925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b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পাঠ-২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914400"/>
            <a:ext cx="38861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2606" y="2362200"/>
            <a:ext cx="69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এগুলোর চারা কোথায় উৎপাদন করা হয়?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74" y="1752600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খাদ্যশস্যের নাম বল।</a:t>
            </a:r>
            <a:endParaRPr lang="en-US" sz="3600" dirty="0">
              <a:solidFill>
                <a:schemeClr val="tx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137" y="685800"/>
            <a:ext cx="53374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 উত্তর দাও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5"/>
          <a:stretch/>
        </p:blipFill>
        <p:spPr>
          <a:xfrm>
            <a:off x="1555151" y="3008531"/>
            <a:ext cx="5903002" cy="34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228600"/>
            <a:ext cx="2292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3"/>
          <a:stretch/>
        </p:blipFill>
        <p:spPr>
          <a:xfrm>
            <a:off x="203936" y="1905000"/>
            <a:ext cx="8711464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2009" y="990600"/>
            <a:ext cx="3735318" cy="769441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 বীজতলা তৈরি</a:t>
            </a:r>
            <a:endParaRPr lang="en-US" sz="4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029200"/>
          </a:xfrm>
        </p:spPr>
        <p:txBody>
          <a:bodyPr anchor="ctr">
            <a:normAutofit fontScale="90000"/>
          </a:bodyPr>
          <a:lstStyle/>
          <a:p>
            <a:r>
              <a:rPr lang="bn-BD" sz="153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07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□ </a:t>
            </a: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বীজতলা কী </a:t>
            </a: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  <a:b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□ </a:t>
            </a: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ধান ফসলের বীজতলা কত ধরনের তা উল্লেখ করতে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□ </a:t>
            </a:r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ধান ফসলের আ</a:t>
            </a:r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দর্শ বীজতলা তৈরি কৌশল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□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উদ্যান </a:t>
            </a: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ফসলের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আদর্শ বীজতলা 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কৌশল </a:t>
            </a: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chemeClr val="tx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6927"/>
            <a:ext cx="4267199" cy="28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962"/>
          <a:stretch/>
        </p:blipFill>
        <p:spPr bwMode="auto">
          <a:xfrm>
            <a:off x="76201" y="651162"/>
            <a:ext cx="4366912" cy="28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51163"/>
            <a:ext cx="4267200" cy="2812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5277" y="124361"/>
            <a:ext cx="3716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বীজতলার জমি নির্বাচন ও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810000"/>
            <a:ext cx="4366914" cy="2819400"/>
          </a:xfrm>
          <a:prstGeom prst="rect">
            <a:avLst/>
          </a:prstGeom>
        </p:spPr>
      </p:pic>
      <p:sp>
        <p:nvSpPr>
          <p:cNvPr id="31" name="Quad Arrow 30"/>
          <p:cNvSpPr/>
          <p:nvPr/>
        </p:nvSpPr>
        <p:spPr>
          <a:xfrm rot="2578843">
            <a:off x="1401734" y="4319725"/>
            <a:ext cx="1537413" cy="1534327"/>
          </a:xfrm>
          <a:prstGeom prst="quadArrow">
            <a:avLst>
              <a:gd name="adj1" fmla="val 22500"/>
              <a:gd name="adj2" fmla="val 6025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9658" y="3881735"/>
            <a:ext cx="174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গাছের ছায়ামুক্ত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81699" y="73898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শুকনো বীজতলা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580" y="667432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50" y="1981199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আদর্শ বীজতলা বলতে কী বুঝ?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সংকেতঃ</a:t>
            </a:r>
            <a:endParaRPr lang="bn-BD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জমি_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আকার_উঁচু_পরিচর্যার সুবিধা_বর্ষায় ডুবে না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9603"/>
            <a:ext cx="6920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চিত্রগুলো ভালোভাবে পর্যবেক্ষণ 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054872"/>
            <a:ext cx="1343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তুলসী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1"/>
          <a:stretch/>
        </p:blipFill>
        <p:spPr>
          <a:xfrm>
            <a:off x="4648200" y="3954696"/>
            <a:ext cx="4248150" cy="2750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982896"/>
            <a:ext cx="4213514" cy="2750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 b="13119"/>
          <a:stretch/>
        </p:blipFill>
        <p:spPr>
          <a:xfrm>
            <a:off x="4672515" y="990600"/>
            <a:ext cx="424815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4696"/>
            <a:ext cx="4248150" cy="2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429000" y="685800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কক কাজ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ধান ফসলের বীজতলা কত </a:t>
            </a:r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ধরনের ও কী কী ? উল্লেখ কর।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657600"/>
            <a:ext cx="4267200" cy="2812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127" y="3657600"/>
            <a:ext cx="4260273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603</TotalTime>
  <Words>211</Words>
  <Application>Microsoft Office PowerPoint</Application>
  <PresentationFormat>On-screen Show (4:3)</PresentationFormat>
  <Paragraphs>55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PowerPoint Presentation</vt:lpstr>
      <vt:lpstr>  তৃতীয় অধ্যায় পাঠ-২ </vt:lpstr>
      <vt:lpstr>PowerPoint Presentation</vt:lpstr>
      <vt:lpstr>PowerPoint Presentation</vt:lpstr>
      <vt:lpstr>     শিখনফল এই পাঠ শেষে শিক্ষার্থীরা- □ বীজতলা কী বলতে পারবে। □ ধান ফসলের বীজতলা কত ধরনের তা উল্লেখ করতে পারবে। □ ধান ফসলের আদর্শ বীজতলা তৈরি কৌশল বর্ণনা করতে পারবে। □ উদ্যান ফসলের আদর্শ বীজতলা  তৈরি কৌশল বর্ণনা করতে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বীজতলার জমি সুনিষ্কাশিত ও উঁচু হতে হবে কেন? মতামত দাও।</vt:lpstr>
      <vt:lpstr>সকলকে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KBSS</dc:creator>
  <cp:lastModifiedBy>KBSS</cp:lastModifiedBy>
  <cp:revision>68</cp:revision>
  <dcterms:created xsi:type="dcterms:W3CDTF">2006-08-16T00:00:00Z</dcterms:created>
  <dcterms:modified xsi:type="dcterms:W3CDTF">2019-06-09T15:41:43Z</dcterms:modified>
</cp:coreProperties>
</file>