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72" r:id="rId11"/>
    <p:sldId id="273" r:id="rId12"/>
    <p:sldId id="274" r:id="rId13"/>
    <p:sldId id="268" r:id="rId14"/>
    <p:sldId id="270" r:id="rId15"/>
    <p:sldId id="276" r:id="rId16"/>
    <p:sldId id="269" r:id="rId17"/>
    <p:sldId id="277" r:id="rId18"/>
    <p:sldId id="280" r:id="rId19"/>
    <p:sldId id="27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4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F0EDCC-00B5-4A4A-B215-36CFEB07EBD4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0F4A52-D46B-4DEF-B862-4580B2E1A647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কম্পিউটার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নেটওয়ার্ক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5B2A68F-7FCE-4D16-9621-ACAE4FE4734B}" type="parTrans" cxnId="{D220BADF-B598-424B-9EC9-648E9DCECF29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38C0769-2402-4E8E-A9A4-97FD35B4A0AD}" type="sibTrans" cxnId="{D220BADF-B598-424B-9EC9-648E9DCECF29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A6B633D-27A1-4817-A3D5-57B059A98354}">
      <dgm:prSet phldrT="[Text]" custT="1"/>
      <dgm:spPr>
        <a:noFill/>
      </dgm:spPr>
      <dgm:t>
        <a:bodyPr/>
        <a:lstStyle/>
        <a:p>
          <a:r>
            <a:rPr lang="en-US" sz="4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LAN</a:t>
          </a:r>
          <a:endParaRPr lang="en-US" sz="44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8AACA26-A369-44E6-BD30-5D72E06EF0C8}" type="parTrans" cxnId="{3621A0F4-E091-4DAE-B3FA-0F7880B53C8F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63F0FED-9BAB-4E54-8380-44C90FA1647B}" type="sibTrans" cxnId="{3621A0F4-E091-4DAE-B3FA-0F7880B53C8F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1C0885E-42F6-4177-96F1-343CE9F5AE2C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WAN</a:t>
          </a:r>
          <a:endParaRPr lang="en-US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D2AD00B-0089-4F2B-B5B3-367A11BCE426}" type="parTrans" cxnId="{B4CE9B74-F51C-409C-A2DE-95125A51E58A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B9603CD-9791-4B49-A029-0C1895AED543}" type="sibTrans" cxnId="{B4CE9B74-F51C-409C-A2DE-95125A51E58A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5BF2FC7-95DF-450E-B722-D730E15B30E7}">
      <dgm:prSet phldrT="[Text]" custT="1"/>
      <dgm:spPr>
        <a:noFill/>
      </dgm:spPr>
      <dgm:t>
        <a:bodyPr/>
        <a:lstStyle/>
        <a:p>
          <a:r>
            <a: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MAN</a:t>
          </a:r>
          <a:endParaRPr lang="en-US" sz="40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ECB4AEB-0494-4B0F-86AF-94125EF860C6}" type="parTrans" cxnId="{8D73A102-36DE-4245-AB77-CDCBAB94E150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7C4FA66-DFE9-4BF7-9753-1EAAFDA431D9}" type="sibTrans" cxnId="{8D73A102-36DE-4245-AB77-CDCBAB94E150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EA7E1C0-7FBC-48A3-BF3C-125AA92F95E9}" type="pres">
      <dgm:prSet presAssocID="{5FF0EDCC-00B5-4A4A-B215-36CFEB07EBD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BA101CB-13EC-4F4E-ABA1-887CD179EE24}" type="pres">
      <dgm:prSet presAssocID="{330F4A52-D46B-4DEF-B862-4580B2E1A647}" presName="singleCycle" presStyleCnt="0"/>
      <dgm:spPr/>
    </dgm:pt>
    <dgm:pt modelId="{628D66F8-AD20-4BCD-A813-E9A3A09EBF15}" type="pres">
      <dgm:prSet presAssocID="{330F4A52-D46B-4DEF-B862-4580B2E1A647}" presName="singleCenter" presStyleLbl="node1" presStyleIdx="0" presStyleCnt="4" custScaleX="162099" custScaleY="81481" custLinFactNeighborX="4424" custLinFactNeighborY="-12695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603FC837-49E0-4611-867B-D985A01A2816}" type="pres">
      <dgm:prSet presAssocID="{78AACA26-A369-44E6-BD30-5D72E06EF0C8}" presName="Name56" presStyleLbl="parChTrans1D2" presStyleIdx="0" presStyleCnt="3"/>
      <dgm:spPr/>
      <dgm:t>
        <a:bodyPr/>
        <a:lstStyle/>
        <a:p>
          <a:endParaRPr lang="en-US"/>
        </a:p>
      </dgm:t>
    </dgm:pt>
    <dgm:pt modelId="{FC1D012A-F72E-4BAC-83EB-6FA769AF8AF1}" type="pres">
      <dgm:prSet presAssocID="{9A6B633D-27A1-4817-A3D5-57B059A98354}" presName="text0" presStyleLbl="node1" presStyleIdx="1" presStyleCnt="4" custScaleX="267192" custScaleY="1096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3EA040-C7EE-4AD1-989F-9E50B5921A89}" type="pres">
      <dgm:prSet presAssocID="{FD2AD00B-0089-4F2B-B5B3-367A11BCE426}" presName="Name56" presStyleLbl="parChTrans1D2" presStyleIdx="1" presStyleCnt="3"/>
      <dgm:spPr/>
      <dgm:t>
        <a:bodyPr/>
        <a:lstStyle/>
        <a:p>
          <a:endParaRPr lang="en-US"/>
        </a:p>
      </dgm:t>
    </dgm:pt>
    <dgm:pt modelId="{86CA138C-1B54-4480-86AB-7536BF284184}" type="pres">
      <dgm:prSet presAssocID="{51C0885E-42F6-4177-96F1-343CE9F5AE2C}" presName="text0" presStyleLbl="node1" presStyleIdx="2" presStyleCnt="4" custScaleX="217351" custScaleY="1261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5B6596-E81B-4C93-AB61-FF191BA949C4}" type="pres">
      <dgm:prSet presAssocID="{9ECB4AEB-0494-4B0F-86AF-94125EF860C6}" presName="Name56" presStyleLbl="parChTrans1D2" presStyleIdx="2" presStyleCnt="3"/>
      <dgm:spPr/>
      <dgm:t>
        <a:bodyPr/>
        <a:lstStyle/>
        <a:p>
          <a:endParaRPr lang="en-US"/>
        </a:p>
      </dgm:t>
    </dgm:pt>
    <dgm:pt modelId="{73146353-7E7D-45A2-A33E-7B72A98209A3}" type="pres">
      <dgm:prSet presAssocID="{B5BF2FC7-95DF-450E-B722-D730E15B30E7}" presName="text0" presStyleLbl="node1" presStyleIdx="3" presStyleCnt="4" custScaleX="243689" custScaleY="1162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73A102-36DE-4245-AB77-CDCBAB94E150}" srcId="{330F4A52-D46B-4DEF-B862-4580B2E1A647}" destId="{B5BF2FC7-95DF-450E-B722-D730E15B30E7}" srcOrd="2" destOrd="0" parTransId="{9ECB4AEB-0494-4B0F-86AF-94125EF860C6}" sibTransId="{A7C4FA66-DFE9-4BF7-9753-1EAAFDA431D9}"/>
    <dgm:cxn modelId="{42DC475D-7D16-4295-96A5-4B0057348A57}" type="presOf" srcId="{9A6B633D-27A1-4817-A3D5-57B059A98354}" destId="{FC1D012A-F72E-4BAC-83EB-6FA769AF8AF1}" srcOrd="0" destOrd="0" presId="urn:microsoft.com/office/officeart/2008/layout/RadialCluster"/>
    <dgm:cxn modelId="{B4CE9B74-F51C-409C-A2DE-95125A51E58A}" srcId="{330F4A52-D46B-4DEF-B862-4580B2E1A647}" destId="{51C0885E-42F6-4177-96F1-343CE9F5AE2C}" srcOrd="1" destOrd="0" parTransId="{FD2AD00B-0089-4F2B-B5B3-367A11BCE426}" sibTransId="{4B9603CD-9791-4B49-A029-0C1895AED543}"/>
    <dgm:cxn modelId="{AE8FB94F-AEB1-4552-97C0-D7CCAB8F1482}" type="presOf" srcId="{9ECB4AEB-0494-4B0F-86AF-94125EF860C6}" destId="{575B6596-E81B-4C93-AB61-FF191BA949C4}" srcOrd="0" destOrd="0" presId="urn:microsoft.com/office/officeart/2008/layout/RadialCluster"/>
    <dgm:cxn modelId="{3621A0F4-E091-4DAE-B3FA-0F7880B53C8F}" srcId="{330F4A52-D46B-4DEF-B862-4580B2E1A647}" destId="{9A6B633D-27A1-4817-A3D5-57B059A98354}" srcOrd="0" destOrd="0" parTransId="{78AACA26-A369-44E6-BD30-5D72E06EF0C8}" sibTransId="{363F0FED-9BAB-4E54-8380-44C90FA1647B}"/>
    <dgm:cxn modelId="{D220BADF-B598-424B-9EC9-648E9DCECF29}" srcId="{5FF0EDCC-00B5-4A4A-B215-36CFEB07EBD4}" destId="{330F4A52-D46B-4DEF-B862-4580B2E1A647}" srcOrd="0" destOrd="0" parTransId="{85B2A68F-7FCE-4D16-9621-ACAE4FE4734B}" sibTransId="{D38C0769-2402-4E8E-A9A4-97FD35B4A0AD}"/>
    <dgm:cxn modelId="{8BAFC285-FA7F-4972-886C-0F069132376E}" type="presOf" srcId="{FD2AD00B-0089-4F2B-B5B3-367A11BCE426}" destId="{973EA040-C7EE-4AD1-989F-9E50B5921A89}" srcOrd="0" destOrd="0" presId="urn:microsoft.com/office/officeart/2008/layout/RadialCluster"/>
    <dgm:cxn modelId="{D53003FC-5917-4191-8798-2A6E8FCA2FF1}" type="presOf" srcId="{51C0885E-42F6-4177-96F1-343CE9F5AE2C}" destId="{86CA138C-1B54-4480-86AB-7536BF284184}" srcOrd="0" destOrd="0" presId="urn:microsoft.com/office/officeart/2008/layout/RadialCluster"/>
    <dgm:cxn modelId="{2ACC62D8-6979-421C-9431-BEA300B2989B}" type="presOf" srcId="{330F4A52-D46B-4DEF-B862-4580B2E1A647}" destId="{628D66F8-AD20-4BCD-A813-E9A3A09EBF15}" srcOrd="0" destOrd="0" presId="urn:microsoft.com/office/officeart/2008/layout/RadialCluster"/>
    <dgm:cxn modelId="{E93FF518-1988-4AAB-9BBC-8C69E62FE378}" type="presOf" srcId="{5FF0EDCC-00B5-4A4A-B215-36CFEB07EBD4}" destId="{CEA7E1C0-7FBC-48A3-BF3C-125AA92F95E9}" srcOrd="0" destOrd="0" presId="urn:microsoft.com/office/officeart/2008/layout/RadialCluster"/>
    <dgm:cxn modelId="{EBAE808E-24C7-4C04-B828-BC3A746950CE}" type="presOf" srcId="{78AACA26-A369-44E6-BD30-5D72E06EF0C8}" destId="{603FC837-49E0-4611-867B-D985A01A2816}" srcOrd="0" destOrd="0" presId="urn:microsoft.com/office/officeart/2008/layout/RadialCluster"/>
    <dgm:cxn modelId="{AA75A537-5972-49B9-9E34-C7251CF6821C}" type="presOf" srcId="{B5BF2FC7-95DF-450E-B722-D730E15B30E7}" destId="{73146353-7E7D-45A2-A33E-7B72A98209A3}" srcOrd="0" destOrd="0" presId="urn:microsoft.com/office/officeart/2008/layout/RadialCluster"/>
    <dgm:cxn modelId="{E4F73796-2978-4BA5-A194-587F9928CC92}" type="presParOf" srcId="{CEA7E1C0-7FBC-48A3-BF3C-125AA92F95E9}" destId="{5BA101CB-13EC-4F4E-ABA1-887CD179EE24}" srcOrd="0" destOrd="0" presId="urn:microsoft.com/office/officeart/2008/layout/RadialCluster"/>
    <dgm:cxn modelId="{92225557-458B-464B-9C7B-0D02C23C53D0}" type="presParOf" srcId="{5BA101CB-13EC-4F4E-ABA1-887CD179EE24}" destId="{628D66F8-AD20-4BCD-A813-E9A3A09EBF15}" srcOrd="0" destOrd="0" presId="urn:microsoft.com/office/officeart/2008/layout/RadialCluster"/>
    <dgm:cxn modelId="{65F2787D-4EE9-4109-B62A-F42576BDCD78}" type="presParOf" srcId="{5BA101CB-13EC-4F4E-ABA1-887CD179EE24}" destId="{603FC837-49E0-4611-867B-D985A01A2816}" srcOrd="1" destOrd="0" presId="urn:microsoft.com/office/officeart/2008/layout/RadialCluster"/>
    <dgm:cxn modelId="{42222602-D416-441C-8190-05847D45D55D}" type="presParOf" srcId="{5BA101CB-13EC-4F4E-ABA1-887CD179EE24}" destId="{FC1D012A-F72E-4BAC-83EB-6FA769AF8AF1}" srcOrd="2" destOrd="0" presId="urn:microsoft.com/office/officeart/2008/layout/RadialCluster"/>
    <dgm:cxn modelId="{0520BD01-81F3-49D0-A08F-7ECF98656CAB}" type="presParOf" srcId="{5BA101CB-13EC-4F4E-ABA1-887CD179EE24}" destId="{973EA040-C7EE-4AD1-989F-9E50B5921A89}" srcOrd="3" destOrd="0" presId="urn:microsoft.com/office/officeart/2008/layout/RadialCluster"/>
    <dgm:cxn modelId="{18EFFA94-05C7-4792-ACE7-604763EF0038}" type="presParOf" srcId="{5BA101CB-13EC-4F4E-ABA1-887CD179EE24}" destId="{86CA138C-1B54-4480-86AB-7536BF284184}" srcOrd="4" destOrd="0" presId="urn:microsoft.com/office/officeart/2008/layout/RadialCluster"/>
    <dgm:cxn modelId="{7ACE810C-2192-48E0-9EB9-70D0B942C2AC}" type="presParOf" srcId="{5BA101CB-13EC-4F4E-ABA1-887CD179EE24}" destId="{575B6596-E81B-4C93-AB61-FF191BA949C4}" srcOrd="5" destOrd="0" presId="urn:microsoft.com/office/officeart/2008/layout/RadialCluster"/>
    <dgm:cxn modelId="{DBF493A7-9D72-49BF-8B1F-5E639494A56C}" type="presParOf" srcId="{5BA101CB-13EC-4F4E-ABA1-887CD179EE24}" destId="{73146353-7E7D-45A2-A33E-7B72A98209A3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8D66F8-AD20-4BCD-A813-E9A3A09EBF15}">
      <dsp:nvSpPr>
        <dsp:cNvPr id="0" name=""/>
        <dsp:cNvSpPr/>
      </dsp:nvSpPr>
      <dsp:spPr>
        <a:xfrm>
          <a:off x="1699961" y="1267282"/>
          <a:ext cx="1676094" cy="842508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কম্পিউটার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নেটওয়ার্ক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741089" y="1308410"/>
        <a:ext cx="1593838" cy="760252"/>
      </dsp:txXfrm>
    </dsp:sp>
    <dsp:sp modelId="{603FC837-49E0-4611-867B-D985A01A2816}">
      <dsp:nvSpPr>
        <dsp:cNvPr id="0" name=""/>
        <dsp:cNvSpPr/>
      </dsp:nvSpPr>
      <dsp:spPr>
        <a:xfrm rot="15794213">
          <a:off x="2271737" y="1075104"/>
          <a:ext cx="38704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704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1D012A-F72E-4BAC-83EB-6FA769AF8AF1}">
      <dsp:nvSpPr>
        <dsp:cNvPr id="0" name=""/>
        <dsp:cNvSpPr/>
      </dsp:nvSpPr>
      <dsp:spPr>
        <a:xfrm>
          <a:off x="1471919" y="123505"/>
          <a:ext cx="1851042" cy="759421"/>
        </a:xfrm>
        <a:prstGeom prst="round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760" tIns="111760" rIns="111760" bIns="11176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4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LAN</a:t>
          </a:r>
          <a:endParaRPr lang="en-US" sz="4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508991" y="160577"/>
        <a:ext cx="1776898" cy="685277"/>
      </dsp:txXfrm>
    </dsp:sp>
    <dsp:sp modelId="{973EA040-C7EE-4AD1-989F-9E50B5921A89}">
      <dsp:nvSpPr>
        <dsp:cNvPr id="0" name=""/>
        <dsp:cNvSpPr/>
      </dsp:nvSpPr>
      <dsp:spPr>
        <a:xfrm rot="2646926">
          <a:off x="2903679" y="2279574"/>
          <a:ext cx="48780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780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CA138C-1B54-4480-86AB-7536BF284184}">
      <dsp:nvSpPr>
        <dsp:cNvPr id="0" name=""/>
        <dsp:cNvSpPr/>
      </dsp:nvSpPr>
      <dsp:spPr>
        <a:xfrm>
          <a:off x="3020408" y="2449357"/>
          <a:ext cx="1505756" cy="873784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WAN</a:t>
          </a:r>
          <a:endParaRPr lang="en-US" sz="3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063063" y="2492012"/>
        <a:ext cx="1420446" cy="788474"/>
      </dsp:txXfrm>
    </dsp:sp>
    <dsp:sp modelId="{575B6596-E81B-4C93-AB61-FF191BA949C4}">
      <dsp:nvSpPr>
        <dsp:cNvPr id="0" name=""/>
        <dsp:cNvSpPr/>
      </dsp:nvSpPr>
      <dsp:spPr>
        <a:xfrm rot="8501829">
          <a:off x="1466356" y="2296738"/>
          <a:ext cx="60323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0323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146353-7E7D-45A2-A33E-7B72A98209A3}">
      <dsp:nvSpPr>
        <dsp:cNvPr id="0" name=""/>
        <dsp:cNvSpPr/>
      </dsp:nvSpPr>
      <dsp:spPr>
        <a:xfrm>
          <a:off x="177486" y="2483684"/>
          <a:ext cx="1688219" cy="805130"/>
        </a:xfrm>
        <a:prstGeom prst="round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MAN</a:t>
          </a:r>
          <a:endParaRPr lang="en-US" sz="40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16789" y="2522987"/>
        <a:ext cx="1609613" cy="7265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5DE6-19F4-4DD7-BE33-2C3CB47CB2CD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6166-6D2C-483A-9D02-6182F4B63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55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5DE6-19F4-4DD7-BE33-2C3CB47CB2CD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6166-6D2C-483A-9D02-6182F4B63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50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5DE6-19F4-4DD7-BE33-2C3CB47CB2CD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6166-6D2C-483A-9D02-6182F4B63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9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5DE6-19F4-4DD7-BE33-2C3CB47CB2CD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6166-6D2C-483A-9D02-6182F4B63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5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5DE6-19F4-4DD7-BE33-2C3CB47CB2CD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6166-6D2C-483A-9D02-6182F4B63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052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5DE6-19F4-4DD7-BE33-2C3CB47CB2CD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6166-6D2C-483A-9D02-6182F4B63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17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5DE6-19F4-4DD7-BE33-2C3CB47CB2CD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6166-6D2C-483A-9D02-6182F4B63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42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5DE6-19F4-4DD7-BE33-2C3CB47CB2CD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6166-6D2C-483A-9D02-6182F4B63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72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5DE6-19F4-4DD7-BE33-2C3CB47CB2CD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6166-6D2C-483A-9D02-6182F4B63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601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5DE6-19F4-4DD7-BE33-2C3CB47CB2CD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6166-6D2C-483A-9D02-6182F4B63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96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5DE6-19F4-4DD7-BE33-2C3CB47CB2CD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6166-6D2C-483A-9D02-6182F4B63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55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F5DE6-19F4-4DD7-BE33-2C3CB47CB2CD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06166-6D2C-483A-9D02-6182F4B63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91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bdulorez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lower-scraps-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2453" y="1282174"/>
            <a:ext cx="6889124" cy="5192914"/>
          </a:xfrm>
          <a:prstGeom prst="rect">
            <a:avLst/>
          </a:prstGeom>
          <a:ln w="228600" cap="sq" cmpd="thickThin">
            <a:solidFill>
              <a:schemeClr val="accent4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extBox 1"/>
          <p:cNvSpPr txBox="1"/>
          <p:nvPr/>
        </p:nvSpPr>
        <p:spPr>
          <a:xfrm>
            <a:off x="3208171" y="135467"/>
            <a:ext cx="5497688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সুস্বাগতম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শুভেছা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799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548" y="137295"/>
            <a:ext cx="9832623" cy="50378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70C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Rectangle 1"/>
          <p:cNvSpPr/>
          <p:nvPr/>
        </p:nvSpPr>
        <p:spPr>
          <a:xfrm>
            <a:off x="4040124" y="5701096"/>
            <a:ext cx="42434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লোকাল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এরিয়া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000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795" y="372148"/>
            <a:ext cx="8882742" cy="4735429"/>
          </a:xfrm>
          <a:prstGeom prst="rect">
            <a:avLst/>
          </a:prstGeom>
          <a:ln w="190500" cap="sq">
            <a:solidFill>
              <a:srgbClr val="00B0F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Rectangle 4"/>
          <p:cNvSpPr/>
          <p:nvPr/>
        </p:nvSpPr>
        <p:spPr>
          <a:xfrm>
            <a:off x="3345965" y="5601944"/>
            <a:ext cx="50593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মেট্টোপলিটন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এরিয়া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7455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8155" y="244699"/>
            <a:ext cx="8763000" cy="47265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bg1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4597758" y="309093"/>
            <a:ext cx="2756079" cy="3863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88526" y="5491776"/>
            <a:ext cx="41745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ওয়াইড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এরিয়া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4969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25335" y="264404"/>
            <a:ext cx="3910988" cy="914400"/>
          </a:xfrm>
          <a:prstGeom prst="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7792" y="1564396"/>
            <a:ext cx="8883785" cy="769441"/>
          </a:xfrm>
          <a:prstGeom prst="rect">
            <a:avLst/>
          </a:prstGeom>
          <a:noFill/>
          <a:ln w="571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698096" y="4252015"/>
            <a:ext cx="5805735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bn-BD" sz="44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কম্পিউটার </a:t>
            </a:r>
            <a:r>
              <a:rPr lang="bn-BD" sz="44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নেটওয়ার্ক </a:t>
            </a:r>
            <a:r>
              <a:rPr lang="en-US" sz="44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44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endParaRPr lang="en-US" sz="4400" b="1" dirty="0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05237443"/>
              </p:ext>
            </p:extLst>
          </p:nvPr>
        </p:nvGraphicFramePr>
        <p:xfrm>
          <a:off x="7222186" y="3073372"/>
          <a:ext cx="4703651" cy="3446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606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28D66F8-AD20-4BCD-A813-E9A3A09EBF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graphicEl>
                                              <a:dgm id="{628D66F8-AD20-4BCD-A813-E9A3A09EBF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graphicEl>
                                              <a:dgm id="{628D66F8-AD20-4BCD-A813-E9A3A09EBF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03FC837-49E0-4611-867B-D985A01A2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graphicEl>
                                              <a:dgm id="{603FC837-49E0-4611-867B-D985A01A2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graphicEl>
                                              <a:dgm id="{603FC837-49E0-4611-867B-D985A01A2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C1D012A-F72E-4BAC-83EB-6FA769AF8A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graphicEl>
                                              <a:dgm id="{FC1D012A-F72E-4BAC-83EB-6FA769AF8A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graphicEl>
                                              <a:dgm id="{FC1D012A-F72E-4BAC-83EB-6FA769AF8A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73EA040-C7EE-4AD1-989F-9E50B5921A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graphicEl>
                                              <a:dgm id="{973EA040-C7EE-4AD1-989F-9E50B5921A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graphicEl>
                                              <a:dgm id="{973EA040-C7EE-4AD1-989F-9E50B5921A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6CA138C-1B54-4480-86AB-7536BF2841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graphicEl>
                                              <a:dgm id="{86CA138C-1B54-4480-86AB-7536BF2841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graphicEl>
                                              <a:dgm id="{86CA138C-1B54-4480-86AB-7536BF2841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75B6596-E81B-4C93-AB61-FF191BA94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graphicEl>
                                              <a:dgm id="{575B6596-E81B-4C93-AB61-FF191BA94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graphicEl>
                                              <a:dgm id="{575B6596-E81B-4C93-AB61-FF191BA94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3146353-7E7D-45A2-A33E-7B72A98209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graphicEl>
                                              <a:dgm id="{73146353-7E7D-45A2-A33E-7B72A98209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graphicEl>
                                              <a:dgm id="{73146353-7E7D-45A2-A33E-7B72A98209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Graphic spid="7" grpId="0">
        <p:bldSub>
          <a:bldDgm bld="lvl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2069" y="3664858"/>
            <a:ext cx="5316581" cy="2554545"/>
          </a:xfrm>
          <a:prstGeom prst="rect">
            <a:avLst/>
          </a:prstGeom>
          <a:noFill/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একই </a:t>
            </a:r>
            <a:r>
              <a:rPr lang="bn-BD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ভবন, পাশাপাশি অবস্থিত ভবন অথবা একটি শহরের ছোট একটি এলাকা নিয়ে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গড়ে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তোলা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LAN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(local Aria Network)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2" descr="C:\Documents and Settings\Administrator\Desktop\nt\lan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069" y="286910"/>
            <a:ext cx="5251267" cy="31747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5840663" y="3694150"/>
            <a:ext cx="6008913" cy="2554545"/>
          </a:xfrm>
          <a:prstGeom prst="rect">
            <a:avLst/>
          </a:prstGeom>
          <a:noFill/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একটি বড় শহর বা পাশাপাশি অবস্থিত কয়েকটি ছোট শহরের</a:t>
            </a:r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বিভিন্নপ্রতিষ্ঠানের কম্পিউটার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2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সমূহের </a:t>
            </a:r>
            <a:r>
              <a:rPr lang="bn-BD" sz="32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মধ্যে যে নেটওয়ার্ক গড়ে তোলা হয়, তাকে 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MAN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Metropoliton</a:t>
            </a:r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Aria Network)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2" descr="C:\Documents and Settings\Administrator\Desktop\nt\man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40663" y="286910"/>
            <a:ext cx="6008913" cy="32259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1974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82007" y="336139"/>
            <a:ext cx="7281193" cy="355856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bg1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3082007" y="4406979"/>
            <a:ext cx="7281193" cy="2062103"/>
          </a:xfrm>
          <a:prstGeom prst="rect">
            <a:avLst/>
          </a:prstGeom>
          <a:noFill/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200" b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বিশাল এলাকা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জুড়ে বিস্তৃত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( যেমন - অঞ্চল, </a:t>
            </a:r>
            <a:r>
              <a:rPr lang="bn-BD" sz="3200" b="1" dirty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দেশ, মহাদেশ বা বিশ্ব )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জুড়ে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কম্পিউটার </a:t>
            </a:r>
            <a:r>
              <a:rPr lang="bn-BD" sz="3200" b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সমূহের মধ্যে যে নেটওয়ার্ক গড়ে তোলা হয়, তাকে 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W</a:t>
            </a:r>
            <a:r>
              <a:rPr lang="en-US" sz="32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AN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(World Wide Aria Network)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26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74992" y="165252"/>
            <a:ext cx="3910988" cy="914400"/>
          </a:xfrm>
          <a:prstGeom prst="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06017" y="3131459"/>
            <a:ext cx="9650776" cy="76944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4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4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44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প্রকারভেদগুলোর</a:t>
            </a:r>
            <a:r>
              <a:rPr lang="en-US" sz="44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4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98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05968" y="179294"/>
            <a:ext cx="3910988" cy="914400"/>
          </a:xfrm>
          <a:prstGeom prst="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95492" y="2179055"/>
            <a:ext cx="8888095" cy="107115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LAN, MAN,WAN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পূর্ণরুপ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5492" y="5406725"/>
            <a:ext cx="8888095" cy="1168747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কলেজের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ল্যাবে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bn-BD" sz="440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েছে ?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00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8281" y="136318"/>
            <a:ext cx="4649273" cy="830997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48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631" y="2731146"/>
            <a:ext cx="6690574" cy="38559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712890" y="1249066"/>
            <a:ext cx="9169758" cy="1200329"/>
          </a:xfrm>
          <a:prstGeom prst="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73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866" y="1643145"/>
            <a:ext cx="8856618" cy="50031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3100821" y="213360"/>
            <a:ext cx="6104708" cy="1200329"/>
          </a:xfrm>
          <a:prstGeom prst="rect">
            <a:avLst/>
          </a:prstGeom>
          <a:noFill/>
          <a:ln w="5715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76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4850" y="502275"/>
            <a:ext cx="5370491" cy="4462760"/>
          </a:xfrm>
          <a:prstGeom prst="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অপু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মজুমদার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লক্ষ্মীছড়ি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খাগড়াছড়ি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মোবাঃ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০১৮৭৯১৬০৬১৯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ইমেইলঃ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apumajumder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890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@gmail.com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19235" y="2550016"/>
            <a:ext cx="5422004" cy="3170099"/>
          </a:xfrm>
          <a:prstGeom prst="rect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একাদশ 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১২/০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/২০১৯</a:t>
            </a:r>
          </a:p>
        </p:txBody>
      </p:sp>
    </p:spTree>
    <p:extLst>
      <p:ext uri="{BB962C8B-B14F-4D97-AF65-F5344CB8AC3E}">
        <p14:creationId xmlns:p14="http://schemas.microsoft.com/office/powerpoint/2010/main" val="33645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12275" y="435035"/>
            <a:ext cx="6367449" cy="1015663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2" descr="C:\Documents and Settings\Administrator\Desktop\nt\lan 1.jpg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4192" y="3010486"/>
            <a:ext cx="2354918" cy="17664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2" descr="C:\Documents and Settings\Administrator\Desktop\nt\man1.jpg"/>
          <p:cNvPicPr preferRelativeResize="0"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91137" y="3010486"/>
            <a:ext cx="3128642" cy="1766414"/>
          </a:xfrm>
          <a:prstGeom prst="rect">
            <a:avLst/>
          </a:prstGeom>
          <a:noFill/>
        </p:spPr>
      </p:pic>
      <p:pic>
        <p:nvPicPr>
          <p:cNvPr id="7" name="Picture 6"/>
          <p:cNvPicPr preferRelativeResize="0"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90681" y="3013543"/>
            <a:ext cx="2354918" cy="176641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bg1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Rectangle 1"/>
          <p:cNvSpPr/>
          <p:nvPr/>
        </p:nvSpPr>
        <p:spPr>
          <a:xfrm>
            <a:off x="106276" y="5203316"/>
            <a:ext cx="26228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লোকাল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এরিয়া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3920011" y="5203316"/>
            <a:ext cx="30364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মেট্টোপলিটন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এরিয়া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7855558" y="5329925"/>
            <a:ext cx="26251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ওয়াইড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এরিয়া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38276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49946" y="3244334"/>
            <a:ext cx="629210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2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72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693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2492" y="167771"/>
            <a:ext cx="11652068" cy="6583680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  <a:p>
            <a:pPr algn="ctr"/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b="1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b="1" u="sng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400" b="1" u="sng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4800" b="1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4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নেটওয়ার্কের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4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প্রকারভেদগুলোর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ctr"/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istrator\Desktop\nt\lan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37911" y="143219"/>
            <a:ext cx="8534400" cy="47721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3327093" y="5383369"/>
            <a:ext cx="48143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লোকাল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এরিয়া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081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istrator\Desktop\nt\ma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201" y="-110169"/>
            <a:ext cx="8794049" cy="5525037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490452" y="5590927"/>
            <a:ext cx="541366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মেট্টোপলিটন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এরিয়া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4964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8155" y="244699"/>
            <a:ext cx="8763000" cy="47265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bg1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4597758" y="309093"/>
            <a:ext cx="2756079" cy="3863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07033" y="5592206"/>
            <a:ext cx="48542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ওয়াইড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এরিয়া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39671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611257" y="3109299"/>
            <a:ext cx="6096000" cy="317009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just"/>
            <a:r>
              <a:rPr lang="bn-BD" sz="40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তথ্য আদান-প্রদান করার জন্য পাশাপাশি বা দূরবর্তী স্থানে অবস্থিত দুই বা ততোধিক কম্পিউটারের মধ্যে যে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যোগাযোগ ব্যবস্থা গড়ে ওঠে তাকেই কম্পিউটার নেটওয়ার্ক বলে।</a:t>
            </a:r>
            <a:endParaRPr lang="en-US" sz="4000" b="1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3" descr="C:\Documents and Settings\Administrator\Desktop\nt\network topology_clip_image001_000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062" y="2923504"/>
            <a:ext cx="4773476" cy="35416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760349" y="1697211"/>
            <a:ext cx="67531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4667330" y="190949"/>
            <a:ext cx="222849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13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</TotalTime>
  <Words>264</Words>
  <Application>Microsoft Office PowerPoint</Application>
  <PresentationFormat>Widescreen</PresentationFormat>
  <Paragraphs>54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Nikosh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CBDM DAKHIL MADRASAH</dc:creator>
  <cp:lastModifiedBy>BAPPY</cp:lastModifiedBy>
  <cp:revision>47</cp:revision>
  <dcterms:created xsi:type="dcterms:W3CDTF">2019-03-12T12:56:20Z</dcterms:created>
  <dcterms:modified xsi:type="dcterms:W3CDTF">2019-03-15T04:09:16Z</dcterms:modified>
</cp:coreProperties>
</file>