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EDB58-2C01-4D19-AD55-D6984C0D96DF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4A6EA-F3F2-4C2D-BE42-78A78C4B2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4A6EA-F3F2-4C2D-BE42-78A78C4B25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2286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0"/>
            <a:ext cx="5852159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32343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জোড়ায়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১/ ই-বুকের সুবিধা ব্যাখ্যা কর। (৫টি বাক্য)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257800"/>
            <a:ext cx="868680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পোর্টেবল ডকুমেণ্ট ,ই-বুক ওয়েবসাইট, আইবুক রিডার,চৌকস ই-বুক,ই-বুক অ্যাপস ইতাদি।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848600" cy="47548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3234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দলগত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১, ই-বুকের বর্ণনা দাও,(৭টি বাক্য)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429000"/>
            <a:ext cx="8686800" cy="3170099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পাঠমূল্যায়ণঃ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১, ই-বুক হলো ক) হাতের লেখা বই,খ)মুদ্রিত বই,গ) ইলেকট্রনিক মাধ্যম,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২,ই-বুকের সুবিধাঃ ক) সহজ খ) কঠিন,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৩, ই-বুকের অ্যাপস আছে,ক) হ্যাঁ খ) না,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153400" y="4191000"/>
            <a:ext cx="381000" cy="3810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বাড়ির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ই-বুক (১৫ বাক্য)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514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lef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00400"/>
            <a:ext cx="4963883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ভাটিনা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05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পাঠ পরিচিতি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 শ্রেণিঃ৯ম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   অধ্যায়ঃ৩য়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996" y="304800"/>
            <a:ext cx="1600204" cy="1554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419599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"/>
            <a:ext cx="4191000" cy="3581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0"/>
            <a:ext cx="4419600" cy="304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886200"/>
            <a:ext cx="4191000" cy="2971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পাঠ শিরোনাম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3200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ই-বুক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শিখনফল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যা শিখবে-------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১/ই-বুক কী বলতে পারবে,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২/ই-বুকের সুবিধা লিখতে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৩/ বিভিন্ন প্রকার ই-বুকের বর্ণনা করতে পারবে।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724400"/>
            <a:ext cx="8001000" cy="193899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ইলেক্ট্রনিক বুক হলো ই-বুক, এটি ইলেক্ট্রনিক মাধ্যমে প্রকাশিত হয়। ই-বুক রিডারের  মধ্যে কিন্ডল সবচেয়ে জনপ্রিয়।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8600"/>
            <a:ext cx="5791200" cy="38709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2554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একক 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১/ ই-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রিডারের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686800" cy="193899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@ইলেকট্রনিক বই কে ই-বুক বলা  হয়,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@ ই-বুক ইলেকট্রনিক মাধ্যমে প্রকাসীত হয়,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৩, ই-বুকের বর্ণনা দাও,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114800"/>
            <a:ext cx="8686800" cy="2554545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ই-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সুবিধা,তা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ৎক্ষণিক তথ্য পাওয়া সম্ভব,সংরক্ষন সহজ, স্থান্তারযোগ্য,অনুসন্ধান সহজ, বিতরণযোগ্য সহজ, বিক্রয়যোগ্য সহজ, আর্থিক সাশ্রয়,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0"/>
            <a:ext cx="5889358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233</Words>
  <Application>Microsoft Office PowerPoint</Application>
  <PresentationFormat>On-screen Show (4:3)</PresentationFormat>
  <Paragraphs>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doyel</cp:lastModifiedBy>
  <cp:revision>83</cp:revision>
  <dcterms:created xsi:type="dcterms:W3CDTF">2006-08-16T00:00:00Z</dcterms:created>
  <dcterms:modified xsi:type="dcterms:W3CDTF">2019-03-13T03:10:24Z</dcterms:modified>
</cp:coreProperties>
</file>