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8C7F2-6746-4002-9D3B-DA3A3E9FFA1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984FC-D61E-48A4-BDC5-E91C3268043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84CEBED-030C-4903-B272-A59BE9E9E483}" type="parTrans" cxnId="{33BBF893-A2D4-49D2-9169-05F6442CB5DF}">
      <dgm:prSet/>
      <dgm:spPr/>
      <dgm:t>
        <a:bodyPr/>
        <a:lstStyle/>
        <a:p>
          <a:endParaRPr lang="en-US"/>
        </a:p>
      </dgm:t>
    </dgm:pt>
    <dgm:pt modelId="{11E2F3FE-B1BA-42F8-B9DE-80754604B131}" type="sibTrans" cxnId="{33BBF893-A2D4-49D2-9169-05F6442CB5DF}">
      <dgm:prSet/>
      <dgm:spPr/>
      <dgm:t>
        <a:bodyPr/>
        <a:lstStyle/>
        <a:p>
          <a:endParaRPr lang="en-US"/>
        </a:p>
      </dgm:t>
    </dgm:pt>
    <dgm:pt modelId="{13AE899C-76C9-4A36-8D58-1627E8A1D4C1}" type="pres">
      <dgm:prSet presAssocID="{8CF8C7F2-6746-4002-9D3B-DA3A3E9FFA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541EE-BB01-4207-944B-3473645B5822}" type="pres">
      <dgm:prSet presAssocID="{D7C984FC-D61E-48A4-BDC5-E91C3268043E}" presName="centerShape" presStyleLbl="node0" presStyleIdx="0" presStyleCnt="1" custLinFactNeighborX="-15219" custLinFactNeighborY="202"/>
      <dgm:spPr/>
      <dgm:t>
        <a:bodyPr/>
        <a:lstStyle/>
        <a:p>
          <a:endParaRPr lang="en-US"/>
        </a:p>
      </dgm:t>
    </dgm:pt>
  </dgm:ptLst>
  <dgm:cxnLst>
    <dgm:cxn modelId="{33BBF893-A2D4-49D2-9169-05F6442CB5DF}" srcId="{8CF8C7F2-6746-4002-9D3B-DA3A3E9FFA1F}" destId="{D7C984FC-D61E-48A4-BDC5-E91C3268043E}" srcOrd="0" destOrd="0" parTransId="{E84CEBED-030C-4903-B272-A59BE9E9E483}" sibTransId="{11E2F3FE-B1BA-42F8-B9DE-80754604B131}"/>
    <dgm:cxn modelId="{184C60A5-A4C3-4878-A56A-1C51B3CFF9FE}" type="presOf" srcId="{D7C984FC-D61E-48A4-BDC5-E91C3268043E}" destId="{994541EE-BB01-4207-944B-3473645B5822}" srcOrd="0" destOrd="0" presId="urn:microsoft.com/office/officeart/2005/8/layout/radial1"/>
    <dgm:cxn modelId="{712A44E5-C63C-4AE0-A02D-AA9C40B9DF21}" type="presOf" srcId="{8CF8C7F2-6746-4002-9D3B-DA3A3E9FFA1F}" destId="{13AE899C-76C9-4A36-8D58-1627E8A1D4C1}" srcOrd="0" destOrd="0" presId="urn:microsoft.com/office/officeart/2005/8/layout/radial1"/>
    <dgm:cxn modelId="{178EB6D5-B79E-48DC-A7D8-4096D78933EA}" type="presParOf" srcId="{13AE899C-76C9-4A36-8D58-1627E8A1D4C1}" destId="{994541EE-BB01-4207-944B-3473645B5822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541EE-BB01-4207-944B-3473645B5822}">
      <dsp:nvSpPr>
        <dsp:cNvPr id="0" name=""/>
        <dsp:cNvSpPr/>
      </dsp:nvSpPr>
      <dsp:spPr>
        <a:xfrm>
          <a:off x="0" y="1836"/>
          <a:ext cx="2054404" cy="20544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300861" y="302697"/>
        <a:ext cx="1452682" cy="145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E6165-E77C-4507-9918-CE818E665F4F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174D8-6F0E-45ED-A0B9-6C71BB82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8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2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</a:t>
            </a:r>
            <a:r>
              <a:rPr lang="bn-BD" dirty="0" smtClean="0"/>
              <a:t>শ্রেণিকক্ষে</a:t>
            </a:r>
            <a:r>
              <a:rPr lang="bn-BD" baseline="0" dirty="0" smtClean="0"/>
              <a:t> উপস্থাপনের সময় প্রয়োজন না হলে হাইড রাখা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4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002060"/>
                </a:solidFill>
              </a:rPr>
              <a:t>বিভিন্ন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ধরনের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প্রাকৃতিক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দুর্যোগ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1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অগ্নিকাণ্ড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3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0161-00A4-4A46-B435-14D5072289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7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3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3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3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3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7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09A0-AEB2-4A86-BB55-CF43938CD5B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4CD6-4FB5-4F39-A1A9-0E3A49BBC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99" y="929390"/>
            <a:ext cx="8233175" cy="6166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অলাইকুম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60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3" name="bomb.wav"/>
          </p:stSnd>
        </p:sndAc>
      </p:transition>
    </mc:Choice>
    <mc:Fallback>
      <p:transition spd="slow">
        <p:fade/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163773"/>
            <a:ext cx="11682484" cy="5636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9957" y="1671991"/>
            <a:ext cx="3739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4149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</a:p>
        </p:txBody>
      </p:sp>
      <p:sp>
        <p:nvSpPr>
          <p:cNvPr id="5" name="Up Arrow 4"/>
          <p:cNvSpPr/>
          <p:nvPr/>
        </p:nvSpPr>
        <p:spPr>
          <a:xfrm>
            <a:off x="5336274" y="2379877"/>
            <a:ext cx="586854" cy="3761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2164704" cy="5800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8" y="3657600"/>
            <a:ext cx="1216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68" y="597772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</a:p>
        </p:txBody>
      </p:sp>
      <p:sp>
        <p:nvSpPr>
          <p:cNvPr id="5" name="Up Arrow 4"/>
          <p:cNvSpPr/>
          <p:nvPr/>
        </p:nvSpPr>
        <p:spPr>
          <a:xfrm>
            <a:off x="6096000" y="4529797"/>
            <a:ext cx="191068" cy="14479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272955"/>
            <a:ext cx="11600598" cy="5704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922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</a:p>
        </p:txBody>
      </p:sp>
      <p:sp>
        <p:nvSpPr>
          <p:cNvPr id="5" name="Bent Arrow 4"/>
          <p:cNvSpPr/>
          <p:nvPr/>
        </p:nvSpPr>
        <p:spPr>
          <a:xfrm>
            <a:off x="5536360" y="4817661"/>
            <a:ext cx="586854" cy="11746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47122"/>
            <a:ext cx="12219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অগ্নিকাণ্ড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164" y="2115402"/>
            <a:ext cx="1109108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2262" y="1300643"/>
          <a:ext cx="116733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6693"/>
                <a:gridCol w="5836693"/>
              </a:tblGrid>
              <a:tr h="287121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খোলা</a:t>
                      </a: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জায়গায়</a:t>
                      </a:r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</a:t>
                      </a:r>
                      <a:r>
                        <a:rPr lang="en-US" sz="3600" b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খাটের</a:t>
                      </a:r>
                      <a:r>
                        <a:rPr lang="en-US" sz="3600" b="0" baseline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নিচে</a:t>
                      </a:r>
                      <a:r>
                        <a:rPr lang="en-US" sz="3600" b="0" dirty="0" err="1" smtClean="0"/>
                        <a:t>কক</a:t>
                      </a:r>
                      <a:endParaRPr lang="en-US" sz="3600" b="0" dirty="0" smtClean="0"/>
                    </a:p>
                  </a:txBody>
                  <a:tcPr>
                    <a:noFill/>
                  </a:tcPr>
                </a:tc>
              </a:tr>
              <a:tr h="2871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60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বসত</a:t>
                      </a:r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3600" dirty="0" err="1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নৌকা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8188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389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3080" y="3375883"/>
          <a:ext cx="117689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4460"/>
                <a:gridCol w="5884460"/>
              </a:tblGrid>
              <a:tr h="287121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সুনামি</a:t>
                      </a:r>
                      <a:r>
                        <a:rPr lang="en-US" sz="36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36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মেয়ের</a:t>
                      </a:r>
                      <a:r>
                        <a:rPr lang="en-US" sz="36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সুনামি</a:t>
                      </a:r>
                      <a:r>
                        <a:rPr lang="en-US" sz="36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36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দেশের</a:t>
                      </a:r>
                      <a:r>
                        <a:rPr lang="en-US" sz="3600" b="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b="0" dirty="0" smtClean="0"/>
                    </a:p>
                  </a:txBody>
                  <a:tcPr>
                    <a:noFill/>
                  </a:tcPr>
                </a:tc>
              </a:tr>
              <a:tr h="28712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সুনামি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অঞ্চলের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সুনামি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দুর্যোগের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729552"/>
            <a:ext cx="1228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7296" y="4783399"/>
            <a:ext cx="106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45910" y="5516880"/>
          <a:ext cx="1164609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3045"/>
                <a:gridCol w="5823045"/>
              </a:tblGrid>
              <a:tr h="287121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গাছ</a:t>
                      </a:r>
                      <a:r>
                        <a:rPr lang="en-US" sz="36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কেটে</a:t>
                      </a:r>
                      <a:r>
                        <a:rPr lang="en-US" sz="36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ফেলা</a:t>
                      </a:r>
                      <a:endParaRPr lang="en-US" sz="3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</a:t>
                      </a:r>
                      <a:r>
                        <a:rPr lang="en-US" sz="3600" b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লবাণাক্ততা</a:t>
                      </a:r>
                      <a:r>
                        <a:rPr lang="en-US" sz="3600" b="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বৃদ্ধি</a:t>
                      </a:r>
                      <a:endParaRPr lang="en-US" sz="3600" b="0" dirty="0" smtClean="0"/>
                    </a:p>
                  </a:txBody>
                  <a:tcPr>
                    <a:noFill/>
                  </a:tcPr>
                </a:tc>
              </a:tr>
              <a:tr h="28712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খাল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খনন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বন্যা</a:t>
                      </a:r>
                      <a:endParaRPr lang="en-US" sz="3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Flowchart: Connector 9"/>
          <p:cNvSpPr/>
          <p:nvPr/>
        </p:nvSpPr>
        <p:spPr>
          <a:xfrm>
            <a:off x="709684" y="1498417"/>
            <a:ext cx="436728" cy="37725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393978" y="4205953"/>
            <a:ext cx="436728" cy="37725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459945" y="6344130"/>
            <a:ext cx="436728" cy="37725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83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1866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1086374"/>
            <a:ext cx="9544334" cy="47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0" y="-1"/>
            <a:ext cx="719692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32059"/>
            <a:ext cx="528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95081"/>
            <a:ext cx="5404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160060" y="178038"/>
            <a:ext cx="10490165" cy="90829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160060" y="3487016"/>
            <a:ext cx="6205256" cy="307227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োঃ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আমিন</a:t>
            </a:r>
            <a:endParaRPr lang="bn-BD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ভালুকঘর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আজিজিয়া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কেশবপুর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namin3958@gmail.com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4502" y="1086334"/>
            <a:ext cx="4115723" cy="507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534501" y="6159177"/>
            <a:ext cx="4115723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ও ৫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3191434" y="1135193"/>
          <a:ext cx="4224317" cy="205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37430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2" grpId="0" animBg="1"/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559" y="300256"/>
            <a:ext cx="107817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8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অগ্নিকাণ্ড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8" y="599272"/>
            <a:ext cx="5413976" cy="2567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48" y="599272"/>
            <a:ext cx="5585440" cy="2567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447" y="1596788"/>
            <a:ext cx="541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ঘুর্ণিঝড়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154" y="1596788"/>
            <a:ext cx="558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7" y="3787253"/>
            <a:ext cx="5413976" cy="2750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16" y="3787253"/>
            <a:ext cx="5603260" cy="2750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1447" y="4649641"/>
            <a:ext cx="541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3648" y="4784311"/>
            <a:ext cx="558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85813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379828"/>
            <a:ext cx="5622248" cy="6098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73" y="379830"/>
            <a:ext cx="5471120" cy="6098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6184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বিধ্বস্ত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752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7889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r"/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177420"/>
            <a:ext cx="11668837" cy="5484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172" y="4454491"/>
            <a:ext cx="8865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জয়গায়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323833" y="3709931"/>
            <a:ext cx="723331" cy="8757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044" y="6073254"/>
            <a:ext cx="1214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245659"/>
            <a:ext cx="11723427" cy="5187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44637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71841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</a:p>
        </p:txBody>
      </p:sp>
      <p:sp>
        <p:nvSpPr>
          <p:cNvPr id="7" name="Up Arrow 6"/>
          <p:cNvSpPr/>
          <p:nvPr/>
        </p:nvSpPr>
        <p:spPr>
          <a:xfrm>
            <a:off x="5875027" y="4154261"/>
            <a:ext cx="396009" cy="15641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Widescreen</PresentationFormat>
  <Paragraphs>66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</dc:creator>
  <cp:lastModifiedBy>AS</cp:lastModifiedBy>
  <cp:revision>2</cp:revision>
  <dcterms:created xsi:type="dcterms:W3CDTF">2019-03-16T03:25:49Z</dcterms:created>
  <dcterms:modified xsi:type="dcterms:W3CDTF">2019-03-16T03:26:06Z</dcterms:modified>
</cp:coreProperties>
</file>