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6" r:id="rId4"/>
    <p:sldId id="269" r:id="rId5"/>
    <p:sldId id="258" r:id="rId6"/>
    <p:sldId id="273" r:id="rId7"/>
    <p:sldId id="265" r:id="rId8"/>
    <p:sldId id="262" r:id="rId9"/>
    <p:sldId id="274" r:id="rId10"/>
    <p:sldId id="27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FF"/>
    <a:srgbClr val="00CC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331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96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4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4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89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6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9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3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8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6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2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2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66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6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1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4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3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3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2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F7D19EF-4AAB-4FA6-9D04-51989ED6BDF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8E8CDDE-AD54-4858-8C2A-FECECDA1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68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Bracket 1">
            <a:extLst>
              <a:ext uri="{FF2B5EF4-FFF2-40B4-BE49-F238E27FC236}">
                <a16:creationId xmlns:a16="http://schemas.microsoft.com/office/drawing/2014/main" id="{21C12E4D-E1F9-4FA3-98F9-034225188794}"/>
              </a:ext>
            </a:extLst>
          </p:cNvPr>
          <p:cNvSpPr/>
          <p:nvPr/>
        </p:nvSpPr>
        <p:spPr>
          <a:xfrm>
            <a:off x="1590260" y="1895060"/>
            <a:ext cx="8706679" cy="2729949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7CD38016-49C3-42B5-86FA-868604BDAEE1}"/>
              </a:ext>
            </a:extLst>
          </p:cNvPr>
          <p:cNvSpPr/>
          <p:nvPr/>
        </p:nvSpPr>
        <p:spPr>
          <a:xfrm>
            <a:off x="914400" y="1285461"/>
            <a:ext cx="10031896" cy="3856382"/>
          </a:xfrm>
          <a:prstGeom prst="bracketPair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3DE18C-031D-47F1-BB86-6663B571784D}"/>
              </a:ext>
            </a:extLst>
          </p:cNvPr>
          <p:cNvCxnSpPr>
            <a:cxnSpLocks/>
          </p:cNvCxnSpPr>
          <p:nvPr/>
        </p:nvCxnSpPr>
        <p:spPr>
          <a:xfrm>
            <a:off x="1470990" y="5141843"/>
            <a:ext cx="88259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37288B-BB02-4D8C-8084-FB31FA5E5540}"/>
              </a:ext>
            </a:extLst>
          </p:cNvPr>
          <p:cNvCxnSpPr>
            <a:cxnSpLocks/>
          </p:cNvCxnSpPr>
          <p:nvPr/>
        </p:nvCxnSpPr>
        <p:spPr>
          <a:xfrm>
            <a:off x="1563756" y="1285461"/>
            <a:ext cx="87331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DEF814-3701-4FF9-97DC-42D728C67B6A}"/>
              </a:ext>
            </a:extLst>
          </p:cNvPr>
          <p:cNvCxnSpPr/>
          <p:nvPr/>
        </p:nvCxnSpPr>
        <p:spPr>
          <a:xfrm>
            <a:off x="2027583" y="4625009"/>
            <a:ext cx="793805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9215A6-E81A-450B-86DA-A35BD83FA6BC}"/>
              </a:ext>
            </a:extLst>
          </p:cNvPr>
          <p:cNvCxnSpPr/>
          <p:nvPr/>
        </p:nvCxnSpPr>
        <p:spPr>
          <a:xfrm>
            <a:off x="2027583" y="1895061"/>
            <a:ext cx="793805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11F88606-4914-49BC-9DA4-A684BE3C34CA}"/>
              </a:ext>
            </a:extLst>
          </p:cNvPr>
          <p:cNvSpPr/>
          <p:nvPr/>
        </p:nvSpPr>
        <p:spPr>
          <a:xfrm>
            <a:off x="2126974" y="2133600"/>
            <a:ext cx="7938052" cy="21601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 to my English Class </a:t>
            </a:r>
            <a:r>
              <a:rPr lang="bn-BD" sz="72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 invX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BCE8F-4578-449A-92F4-7C1DCD974575}"/>
              </a:ext>
            </a:extLst>
          </p:cNvPr>
          <p:cNvSpPr/>
          <p:nvPr/>
        </p:nvSpPr>
        <p:spPr>
          <a:xfrm>
            <a:off x="4128776" y="948276"/>
            <a:ext cx="3278462" cy="830997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2C5DDD03-730E-4740-A066-92B70431F574}"/>
              </a:ext>
            </a:extLst>
          </p:cNvPr>
          <p:cNvSpPr/>
          <p:nvPr/>
        </p:nvSpPr>
        <p:spPr>
          <a:xfrm>
            <a:off x="4041166" y="968056"/>
            <a:ext cx="3380789" cy="830997"/>
          </a:xfrm>
          <a:prstGeom prst="bracketPai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76FA840B-C756-49BB-AD94-32185EA580F7}"/>
              </a:ext>
            </a:extLst>
          </p:cNvPr>
          <p:cNvSpPr/>
          <p:nvPr/>
        </p:nvSpPr>
        <p:spPr>
          <a:xfrm>
            <a:off x="3743737" y="737766"/>
            <a:ext cx="4002158" cy="1263457"/>
          </a:xfrm>
          <a:prstGeom prst="bracketPai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38DEFC-C463-4FF2-AA66-EEFBBA735C58}"/>
              </a:ext>
            </a:extLst>
          </p:cNvPr>
          <p:cNvSpPr/>
          <p:nvPr/>
        </p:nvSpPr>
        <p:spPr>
          <a:xfrm>
            <a:off x="3316504" y="3469170"/>
            <a:ext cx="502374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Write short</a:t>
            </a:r>
            <a:r>
              <a:rPr lang="en-US" sz="3600" b="1" dirty="0">
                <a:ln/>
              </a:rPr>
              <a:t> paragraph</a:t>
            </a:r>
            <a:r>
              <a:rPr lang="en-US" sz="36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about’Taj</a:t>
            </a:r>
            <a:r>
              <a:rPr lang="en-US" sz="36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Mahal.</a:t>
            </a:r>
            <a:endParaRPr lang="en-US" sz="3600" b="1" dirty="0">
              <a:ln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E5366C-A0C5-4131-BC93-44E93762E15A}"/>
              </a:ext>
            </a:extLst>
          </p:cNvPr>
          <p:cNvCxnSpPr>
            <a:cxnSpLocks/>
          </p:cNvCxnSpPr>
          <p:nvPr/>
        </p:nvCxnSpPr>
        <p:spPr>
          <a:xfrm>
            <a:off x="4178093" y="953997"/>
            <a:ext cx="310694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BC366-A8BA-4420-BAE9-06F851E79DED}"/>
              </a:ext>
            </a:extLst>
          </p:cNvPr>
          <p:cNvCxnSpPr>
            <a:cxnSpLocks/>
          </p:cNvCxnSpPr>
          <p:nvPr/>
        </p:nvCxnSpPr>
        <p:spPr>
          <a:xfrm flipV="1">
            <a:off x="4178093" y="1796779"/>
            <a:ext cx="3106941" cy="1633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8DECA9-747C-4E6E-A3A5-463118AB2767}"/>
              </a:ext>
            </a:extLst>
          </p:cNvPr>
          <p:cNvCxnSpPr>
            <a:cxnSpLocks/>
          </p:cNvCxnSpPr>
          <p:nvPr/>
        </p:nvCxnSpPr>
        <p:spPr>
          <a:xfrm>
            <a:off x="3949145" y="737766"/>
            <a:ext cx="363772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D1F08B-C0AC-431B-9DF2-6BA926C7D4FA}"/>
              </a:ext>
            </a:extLst>
          </p:cNvPr>
          <p:cNvCxnSpPr/>
          <p:nvPr/>
        </p:nvCxnSpPr>
        <p:spPr>
          <a:xfrm>
            <a:off x="3949145" y="1996368"/>
            <a:ext cx="359134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FCD861-60F9-47D8-9AE3-9AFF2BF9C767}"/>
              </a:ext>
            </a:extLst>
          </p:cNvPr>
          <p:cNvCxnSpPr>
            <a:cxnSpLocks/>
          </p:cNvCxnSpPr>
          <p:nvPr/>
        </p:nvCxnSpPr>
        <p:spPr>
          <a:xfrm>
            <a:off x="3364197" y="3367132"/>
            <a:ext cx="502374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0D7A9F-F796-4B59-94AE-330AA97A3DFC}"/>
              </a:ext>
            </a:extLst>
          </p:cNvPr>
          <p:cNvCxnSpPr>
            <a:cxnSpLocks/>
          </p:cNvCxnSpPr>
          <p:nvPr/>
        </p:nvCxnSpPr>
        <p:spPr>
          <a:xfrm>
            <a:off x="3364197" y="4767494"/>
            <a:ext cx="502374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55542B77-506F-4CD7-8F26-11483B4B92D7}"/>
              </a:ext>
            </a:extLst>
          </p:cNvPr>
          <p:cNvSpPr/>
          <p:nvPr/>
        </p:nvSpPr>
        <p:spPr>
          <a:xfrm>
            <a:off x="2724815" y="3071713"/>
            <a:ext cx="6215270" cy="2030829"/>
          </a:xfrm>
          <a:prstGeom prst="bracketPai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D06B14-E509-4837-B332-AEF6043A16D0}"/>
              </a:ext>
            </a:extLst>
          </p:cNvPr>
          <p:cNvCxnSpPr>
            <a:cxnSpLocks/>
          </p:cNvCxnSpPr>
          <p:nvPr/>
        </p:nvCxnSpPr>
        <p:spPr>
          <a:xfrm>
            <a:off x="3007085" y="3071713"/>
            <a:ext cx="556822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DEAEAE-A29A-4A35-982B-5E6EDB3BD7E8}"/>
              </a:ext>
            </a:extLst>
          </p:cNvPr>
          <p:cNvCxnSpPr>
            <a:cxnSpLocks/>
          </p:cNvCxnSpPr>
          <p:nvPr/>
        </p:nvCxnSpPr>
        <p:spPr>
          <a:xfrm>
            <a:off x="3047579" y="5101738"/>
            <a:ext cx="5561598" cy="161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66648EB9-8CBB-4D79-B5E9-422CD58B8F33}"/>
              </a:ext>
            </a:extLst>
          </p:cNvPr>
          <p:cNvSpPr/>
          <p:nvPr/>
        </p:nvSpPr>
        <p:spPr>
          <a:xfrm>
            <a:off x="3138489" y="3367132"/>
            <a:ext cx="5483336" cy="1400362"/>
          </a:xfrm>
          <a:prstGeom prst="bracketPai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4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 invX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3" grpId="0"/>
      <p:bldP spid="2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48336C-3A18-4F83-862A-43F2634180EE}"/>
              </a:ext>
            </a:extLst>
          </p:cNvPr>
          <p:cNvCxnSpPr>
            <a:cxnSpLocks/>
          </p:cNvCxnSpPr>
          <p:nvPr/>
        </p:nvCxnSpPr>
        <p:spPr>
          <a:xfrm>
            <a:off x="2637183" y="2764077"/>
            <a:ext cx="67901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F1975C17-7A33-46A5-BA78-E15F768BA2A1}"/>
              </a:ext>
            </a:extLst>
          </p:cNvPr>
          <p:cNvSpPr/>
          <p:nvPr/>
        </p:nvSpPr>
        <p:spPr>
          <a:xfrm>
            <a:off x="1974574" y="2413585"/>
            <a:ext cx="8256104" cy="2343945"/>
          </a:xfrm>
          <a:prstGeom prst="bracketPai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D776A-B3FA-41E1-95B8-6714F1F7DDCA}"/>
              </a:ext>
            </a:extLst>
          </p:cNvPr>
          <p:cNvCxnSpPr>
            <a:cxnSpLocks/>
          </p:cNvCxnSpPr>
          <p:nvPr/>
        </p:nvCxnSpPr>
        <p:spPr>
          <a:xfrm>
            <a:off x="2322045" y="2408730"/>
            <a:ext cx="7547907" cy="4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351231-E4B2-45DE-869A-389FF04595E9}"/>
              </a:ext>
            </a:extLst>
          </p:cNvPr>
          <p:cNvCxnSpPr>
            <a:cxnSpLocks/>
          </p:cNvCxnSpPr>
          <p:nvPr/>
        </p:nvCxnSpPr>
        <p:spPr>
          <a:xfrm>
            <a:off x="2255366" y="4757530"/>
            <a:ext cx="76812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uble Bracket 8">
            <a:extLst>
              <a:ext uri="{FF2B5EF4-FFF2-40B4-BE49-F238E27FC236}">
                <a16:creationId xmlns:a16="http://schemas.microsoft.com/office/drawing/2014/main" id="{8497887F-F280-4B28-8285-4A4FFF291C07}"/>
              </a:ext>
            </a:extLst>
          </p:cNvPr>
          <p:cNvSpPr/>
          <p:nvPr/>
        </p:nvSpPr>
        <p:spPr>
          <a:xfrm>
            <a:off x="2423718" y="2764077"/>
            <a:ext cx="7272142" cy="1616272"/>
          </a:xfrm>
          <a:prstGeom prst="bracketPai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26ED28-52A7-4DF2-B0CA-FB125C768E48}"/>
              </a:ext>
            </a:extLst>
          </p:cNvPr>
          <p:cNvCxnSpPr>
            <a:cxnSpLocks/>
          </p:cNvCxnSpPr>
          <p:nvPr/>
        </p:nvCxnSpPr>
        <p:spPr>
          <a:xfrm>
            <a:off x="2637183" y="4380349"/>
            <a:ext cx="67901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9BD9950F-6A4B-4974-ADE3-C9A634D95149}"/>
              </a:ext>
            </a:extLst>
          </p:cNvPr>
          <p:cNvSpPr/>
          <p:nvPr/>
        </p:nvSpPr>
        <p:spPr>
          <a:xfrm>
            <a:off x="2322048" y="3291509"/>
            <a:ext cx="7446234" cy="9773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Thans</a:t>
            </a:r>
            <a:r>
              <a:rPr lang="en-US" sz="115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all </a:t>
            </a:r>
            <a:r>
              <a:rPr lang="bn-BD" sz="115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8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2ED50D-7A28-4A27-A7F3-E7DEAEF0E6CD}"/>
              </a:ext>
            </a:extLst>
          </p:cNvPr>
          <p:cNvSpPr/>
          <p:nvPr/>
        </p:nvSpPr>
        <p:spPr>
          <a:xfrm>
            <a:off x="3207027" y="301561"/>
            <a:ext cx="5297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Introduction</a:t>
            </a:r>
            <a:endParaRPr lang="en-US" sz="7200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1501CE-5825-4FAE-B261-94CFC4FB4647}"/>
              </a:ext>
            </a:extLst>
          </p:cNvPr>
          <p:cNvSpPr/>
          <p:nvPr/>
        </p:nvSpPr>
        <p:spPr>
          <a:xfrm>
            <a:off x="324080" y="4248415"/>
            <a:ext cx="4834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Book Antiqua" panose="02040602050305030304" pitchFamily="18" charset="0"/>
              </a:rPr>
              <a:t>Md. </a:t>
            </a:r>
            <a:r>
              <a:rPr lang="en-US" sz="2800" b="1" i="1" dirty="0" err="1">
                <a:latin typeface="Book Antiqua" panose="02040602050305030304" pitchFamily="18" charset="0"/>
              </a:rPr>
              <a:t>Monirul</a:t>
            </a:r>
            <a:r>
              <a:rPr lang="en-US" sz="2800" b="1" i="1" dirty="0">
                <a:latin typeface="Book Antiqua" panose="02040602050305030304" pitchFamily="18" charset="0"/>
              </a:rPr>
              <a:t> Islam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Assistant Teacher (English)</a:t>
            </a:r>
          </a:p>
          <a:p>
            <a:r>
              <a:rPr lang="en-US" sz="2800" b="1" dirty="0" err="1">
                <a:latin typeface="Book Antiqua" panose="02040602050305030304" pitchFamily="18" charset="0"/>
              </a:rPr>
              <a:t>Edgah</a:t>
            </a:r>
            <a:r>
              <a:rPr lang="en-US" sz="2800" b="1" dirty="0">
                <a:latin typeface="Book Antiqua" panose="02040602050305030304" pitchFamily="18" charset="0"/>
              </a:rPr>
              <a:t> </a:t>
            </a:r>
            <a:r>
              <a:rPr lang="en-US" sz="2800" b="1" dirty="0" err="1">
                <a:latin typeface="Book Antiqua" panose="02040602050305030304" pitchFamily="18" charset="0"/>
              </a:rPr>
              <a:t>Mult</a:t>
            </a:r>
            <a:r>
              <a:rPr lang="en-US" sz="2800" b="1" dirty="0">
                <a:latin typeface="Book Antiqua" panose="02040602050305030304" pitchFamily="18" charset="0"/>
              </a:rPr>
              <a:t>. High School &amp; College</a:t>
            </a:r>
          </a:p>
          <a:p>
            <a:r>
              <a:rPr lang="en-US" sz="2800" b="1" dirty="0" err="1">
                <a:latin typeface="Book Antiqua" panose="02040602050305030304" pitchFamily="18" charset="0"/>
              </a:rPr>
              <a:t>Hathazari,Chittagong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2B7653-1E83-48D2-887B-040562429AB8}"/>
              </a:ext>
            </a:extLst>
          </p:cNvPr>
          <p:cNvSpPr/>
          <p:nvPr/>
        </p:nvSpPr>
        <p:spPr>
          <a:xfrm>
            <a:off x="7126654" y="3885601"/>
            <a:ext cx="48900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3200" b="1" dirty="0">
                <a:latin typeface="Book Antiqua" panose="02040602050305030304" pitchFamily="18" charset="0"/>
              </a:rPr>
              <a:t>Class     : Six</a:t>
            </a:r>
            <a:br>
              <a:rPr lang="en-US" altLang="en-US" sz="3200" b="1" dirty="0">
                <a:latin typeface="Book Antiqua" panose="02040602050305030304" pitchFamily="18" charset="0"/>
              </a:rPr>
            </a:br>
            <a:r>
              <a:rPr lang="en-US" altLang="en-US" sz="3200" b="1" dirty="0">
                <a:latin typeface="Book Antiqua" panose="02040602050305030304" pitchFamily="18" charset="0"/>
              </a:rPr>
              <a:t>Subject : English 1</a:t>
            </a:r>
            <a:r>
              <a:rPr lang="en-US" altLang="en-US" sz="3200" b="1" baseline="30000" dirty="0">
                <a:latin typeface="Book Antiqua" panose="02040602050305030304" pitchFamily="18" charset="0"/>
              </a:rPr>
              <a:t>st</a:t>
            </a:r>
            <a:r>
              <a:rPr lang="en-US" altLang="en-US" sz="3200" b="1" dirty="0">
                <a:latin typeface="Book Antiqua" panose="02040602050305030304" pitchFamily="18" charset="0"/>
              </a:rPr>
              <a:t> paper</a:t>
            </a:r>
            <a:br>
              <a:rPr lang="en-US" altLang="en-US" sz="3200" b="1" dirty="0">
                <a:latin typeface="Book Antiqua" panose="02040602050305030304" pitchFamily="18" charset="0"/>
              </a:rPr>
            </a:br>
            <a:r>
              <a:rPr lang="en-US" altLang="en-US" sz="3200" b="1" dirty="0">
                <a:latin typeface="Book Antiqua" panose="02040602050305030304" pitchFamily="18" charset="0"/>
              </a:rPr>
              <a:t>Lesson  : 22</a:t>
            </a:r>
            <a:br>
              <a:rPr lang="en-US" altLang="en-US" sz="3200" b="1" dirty="0">
                <a:latin typeface="Book Antiqua" panose="02040602050305030304" pitchFamily="18" charset="0"/>
              </a:rPr>
            </a:br>
            <a:r>
              <a:rPr lang="en-US" altLang="en-US" sz="3200" b="1" dirty="0">
                <a:latin typeface="Book Antiqua" panose="02040602050305030304" pitchFamily="18" charset="0"/>
              </a:rPr>
              <a:t>Title	: Wonders of the world</a:t>
            </a:r>
            <a:br>
              <a:rPr lang="en-US" altLang="en-US" sz="3200" b="1" dirty="0">
                <a:latin typeface="Book Antiqua" panose="02040602050305030304" pitchFamily="18" charset="0"/>
              </a:rPr>
            </a:br>
            <a:r>
              <a:rPr lang="en-US" altLang="en-US" sz="3200" b="1" dirty="0">
                <a:latin typeface="Book Antiqua" panose="02040602050305030304" pitchFamily="18" charset="0"/>
              </a:rPr>
              <a:t>Time    : 45 minutes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27C63D-BA9D-448C-BE32-F19FF5205AF1}"/>
              </a:ext>
            </a:extLst>
          </p:cNvPr>
          <p:cNvSpPr/>
          <p:nvPr/>
        </p:nvSpPr>
        <p:spPr>
          <a:xfrm>
            <a:off x="5247862" y="3885601"/>
            <a:ext cx="1789042" cy="2972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6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E92DAE-33A8-4CB3-9998-7C68232A27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9"/>
          <a:stretch/>
        </p:blipFill>
        <p:spPr>
          <a:xfrm>
            <a:off x="940904" y="1537251"/>
            <a:ext cx="5091121" cy="39889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32B08B-C8BE-4BDC-AD97-A428A8025413}"/>
              </a:ext>
            </a:extLst>
          </p:cNvPr>
          <p:cNvSpPr/>
          <p:nvPr/>
        </p:nvSpPr>
        <p:spPr>
          <a:xfrm>
            <a:off x="940904" y="5102086"/>
            <a:ext cx="5091121" cy="424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394A7A-CCE7-4A70-9E6E-1271510CDB30}"/>
              </a:ext>
            </a:extLst>
          </p:cNvPr>
          <p:cNvSpPr/>
          <p:nvPr/>
        </p:nvSpPr>
        <p:spPr>
          <a:xfrm>
            <a:off x="2027583" y="520510"/>
            <a:ext cx="7752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/>
              <a:t>Can you name any wonder of the world?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8356E-5F45-4FFB-B7B7-7D3AB7D67AC2}"/>
              </a:ext>
            </a:extLst>
          </p:cNvPr>
          <p:cNvSpPr/>
          <p:nvPr/>
        </p:nvSpPr>
        <p:spPr>
          <a:xfrm>
            <a:off x="2625913" y="5052511"/>
            <a:ext cx="267176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en-US" sz="2800" b="1" dirty="0">
                <a:ln/>
              </a:rPr>
              <a:t>The Taj </a:t>
            </a:r>
            <a:r>
              <a:rPr lang="en-US" altLang="en-US" sz="2800" b="1" dirty="0" err="1">
                <a:ln/>
              </a:rPr>
              <a:t>Mahl</a:t>
            </a:r>
            <a:r>
              <a:rPr lang="en-US" altLang="en-US" sz="2800" b="1" dirty="0">
                <a:ln/>
              </a:rPr>
              <a:t>.</a:t>
            </a:r>
            <a:endParaRPr lang="en-US" sz="2800" b="1" dirty="0">
              <a:ln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E0B84-DD72-4BC3-8D42-63B3458EC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r="1323" b="7793"/>
          <a:stretch/>
        </p:blipFill>
        <p:spPr>
          <a:xfrm>
            <a:off x="6032025" y="1537252"/>
            <a:ext cx="5338340" cy="39889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3491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24C265-CF66-4F1C-B00E-DE8263A2FD74}"/>
              </a:ext>
            </a:extLst>
          </p:cNvPr>
          <p:cNvSpPr/>
          <p:nvPr/>
        </p:nvSpPr>
        <p:spPr>
          <a:xfrm>
            <a:off x="2388033" y="1848919"/>
            <a:ext cx="66058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Learning outcomes: 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E312F3-D8DF-45D6-BEEF-467AAD6A269F}"/>
              </a:ext>
            </a:extLst>
          </p:cNvPr>
          <p:cNvSpPr/>
          <p:nvPr/>
        </p:nvSpPr>
        <p:spPr>
          <a:xfrm>
            <a:off x="1669773" y="3590454"/>
            <a:ext cx="88524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At the end of the lesson, we will be able to-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pPr marL="342900" lvl="0" indent="-342900">
              <a:buBlip>
                <a:blip r:embed="rId2"/>
              </a:buBlip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read and understand text through silent reading</a:t>
            </a:r>
          </a:p>
          <a:p>
            <a:pPr marL="342900" lvl="0" indent="-342900">
              <a:buBlip>
                <a:blip r:embed="rId2"/>
              </a:buBlip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Write a short paragraph</a:t>
            </a:r>
            <a:endParaRPr lang="en-US" sz="2800" dirty="0"/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3F70090F-FDB3-4AD8-BCE6-8961C3E7D247}"/>
              </a:ext>
            </a:extLst>
          </p:cNvPr>
          <p:cNvSpPr/>
          <p:nvPr/>
        </p:nvSpPr>
        <p:spPr>
          <a:xfrm>
            <a:off x="2039970" y="1543294"/>
            <a:ext cx="7301948" cy="1547473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D0BA10D5-FD81-47E2-A876-493E1F459F3C}"/>
              </a:ext>
            </a:extLst>
          </p:cNvPr>
          <p:cNvSpPr/>
          <p:nvPr/>
        </p:nvSpPr>
        <p:spPr>
          <a:xfrm>
            <a:off x="2388033" y="1923447"/>
            <a:ext cx="6605823" cy="77427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379A2D-5D34-41C4-9F42-CA2B0DC2A884}"/>
              </a:ext>
            </a:extLst>
          </p:cNvPr>
          <p:cNvCxnSpPr>
            <a:cxnSpLocks/>
          </p:cNvCxnSpPr>
          <p:nvPr/>
        </p:nvCxnSpPr>
        <p:spPr>
          <a:xfrm>
            <a:off x="2218321" y="1543294"/>
            <a:ext cx="6945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BD13FF-2566-4BD2-A730-A49C568C7851}"/>
              </a:ext>
            </a:extLst>
          </p:cNvPr>
          <p:cNvCxnSpPr>
            <a:cxnSpLocks/>
          </p:cNvCxnSpPr>
          <p:nvPr/>
        </p:nvCxnSpPr>
        <p:spPr>
          <a:xfrm>
            <a:off x="2218321" y="3090778"/>
            <a:ext cx="6945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1A41C6-6529-4482-AE6C-D2C231099132}"/>
              </a:ext>
            </a:extLst>
          </p:cNvPr>
          <p:cNvCxnSpPr>
            <a:cxnSpLocks/>
          </p:cNvCxnSpPr>
          <p:nvPr/>
        </p:nvCxnSpPr>
        <p:spPr>
          <a:xfrm>
            <a:off x="2532762" y="1911287"/>
            <a:ext cx="6316364" cy="61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A2A972-A7E3-4694-A745-6CAE05DD9E0E}"/>
              </a:ext>
            </a:extLst>
          </p:cNvPr>
          <p:cNvCxnSpPr>
            <a:cxnSpLocks/>
          </p:cNvCxnSpPr>
          <p:nvPr/>
        </p:nvCxnSpPr>
        <p:spPr>
          <a:xfrm>
            <a:off x="2453211" y="2697722"/>
            <a:ext cx="6475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29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 invX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E70E0B2-5650-42CD-A4AE-34E5281C50B1}"/>
              </a:ext>
            </a:extLst>
          </p:cNvPr>
          <p:cNvSpPr txBox="1"/>
          <p:nvPr/>
        </p:nvSpPr>
        <p:spPr>
          <a:xfrm>
            <a:off x="2402965" y="2318097"/>
            <a:ext cx="7103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Our today’s lesson is</a:t>
            </a:r>
          </a:p>
          <a:p>
            <a:pPr algn="ctr"/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4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Tajmahal</a:t>
            </a:r>
            <a:endParaRPr lang="en-US" sz="4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0D32B0-A9FD-431B-A4AA-D893D84333E1}"/>
              </a:ext>
            </a:extLst>
          </p:cNvPr>
          <p:cNvCxnSpPr>
            <a:cxnSpLocks/>
          </p:cNvCxnSpPr>
          <p:nvPr/>
        </p:nvCxnSpPr>
        <p:spPr>
          <a:xfrm>
            <a:off x="2734669" y="2120726"/>
            <a:ext cx="67268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BFFB6E-7A16-4843-A8A9-8A5C1C5DF39C}"/>
              </a:ext>
            </a:extLst>
          </p:cNvPr>
          <p:cNvCxnSpPr>
            <a:cxnSpLocks/>
          </p:cNvCxnSpPr>
          <p:nvPr/>
        </p:nvCxnSpPr>
        <p:spPr>
          <a:xfrm>
            <a:off x="2734669" y="3895761"/>
            <a:ext cx="67268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uble Bracket 11">
            <a:extLst>
              <a:ext uri="{FF2B5EF4-FFF2-40B4-BE49-F238E27FC236}">
                <a16:creationId xmlns:a16="http://schemas.microsoft.com/office/drawing/2014/main" id="{5AC0765E-AA61-471D-B531-4041CD848C00}"/>
              </a:ext>
            </a:extLst>
          </p:cNvPr>
          <p:cNvSpPr/>
          <p:nvPr/>
        </p:nvSpPr>
        <p:spPr>
          <a:xfrm>
            <a:off x="1901687" y="1616768"/>
            <a:ext cx="8388626" cy="2782952"/>
          </a:xfrm>
          <a:prstGeom prst="bracketPai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0DEE0F-39AE-4F29-BA42-82D7CDEECC8E}"/>
              </a:ext>
            </a:extLst>
          </p:cNvPr>
          <p:cNvCxnSpPr>
            <a:cxnSpLocks/>
          </p:cNvCxnSpPr>
          <p:nvPr/>
        </p:nvCxnSpPr>
        <p:spPr>
          <a:xfrm>
            <a:off x="2322025" y="1616767"/>
            <a:ext cx="74559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DAD900-F3B1-4F2E-BBC7-D544258C22FB}"/>
              </a:ext>
            </a:extLst>
          </p:cNvPr>
          <p:cNvCxnSpPr>
            <a:cxnSpLocks/>
          </p:cNvCxnSpPr>
          <p:nvPr/>
        </p:nvCxnSpPr>
        <p:spPr>
          <a:xfrm>
            <a:off x="2418522" y="4399723"/>
            <a:ext cx="74559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12D2A1C0-431E-42F3-B1CD-3807F37A7CF7}"/>
              </a:ext>
            </a:extLst>
          </p:cNvPr>
          <p:cNvSpPr/>
          <p:nvPr/>
        </p:nvSpPr>
        <p:spPr>
          <a:xfrm>
            <a:off x="2443306" y="2120726"/>
            <a:ext cx="7345729" cy="1775035"/>
          </a:xfrm>
          <a:prstGeom prst="bracketPai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E9DA1A-33FB-4EAF-85E0-D2618092A0BC}"/>
              </a:ext>
            </a:extLst>
          </p:cNvPr>
          <p:cNvSpPr/>
          <p:nvPr/>
        </p:nvSpPr>
        <p:spPr>
          <a:xfrm>
            <a:off x="2491409" y="868427"/>
            <a:ext cx="67188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Individual Work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027EE8-DD99-4AC5-8295-0CAA86294213}"/>
              </a:ext>
            </a:extLst>
          </p:cNvPr>
          <p:cNvSpPr/>
          <p:nvPr/>
        </p:nvSpPr>
        <p:spPr>
          <a:xfrm>
            <a:off x="901148" y="2565954"/>
            <a:ext cx="1058848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Complete each sentence with a suitable word. </a:t>
            </a:r>
          </a:p>
          <a:p>
            <a:pPr algn="just"/>
            <a:r>
              <a:rPr lang="en-US" sz="2800" b="1" i="1" dirty="0"/>
              <a:t>We all know the………..behind the building of the Taj Mahal. The Taj has an………..of about 1003 acres or 405 </a:t>
            </a:r>
            <a:r>
              <a:rPr lang="en-US" sz="2800" b="1" i="1" dirty="0" err="1"/>
              <a:t>hectares.The</a:t>
            </a:r>
            <a:r>
              <a:rPr lang="en-US" sz="2800" b="1" i="1" dirty="0"/>
              <a:t> Taj Mahal is the finest example of </a:t>
            </a:r>
            <a:r>
              <a:rPr lang="en-US" sz="2800" b="1" i="1" dirty="0" err="1"/>
              <a:t>Maghal</a:t>
            </a:r>
            <a:r>
              <a:rPr lang="en-US" sz="2800" b="1" i="1" dirty="0"/>
              <a:t>………..It combines the art of </a:t>
            </a:r>
            <a:r>
              <a:rPr lang="en-US" sz="2800" b="1" i="1" dirty="0" err="1"/>
              <a:t>Parsia</a:t>
            </a:r>
            <a:r>
              <a:rPr lang="en-US" sz="2800" b="1" i="1" dirty="0"/>
              <a:t>, Turkey and </a:t>
            </a:r>
            <a:r>
              <a:rPr lang="en-US" sz="2800" b="1" i="1" dirty="0" err="1"/>
              <a:t>India.It</a:t>
            </a:r>
            <a:r>
              <a:rPr lang="en-US" sz="2800" b="1" i="1" dirty="0"/>
              <a:t> took 21 years and </a:t>
            </a:r>
            <a:r>
              <a:rPr lang="en-US" sz="2800" b="1" i="1" dirty="0" err="1"/>
              <a:t>thous</a:t>
            </a:r>
            <a:r>
              <a:rPr lang="en-US" sz="2800" b="1" i="1" dirty="0"/>
              <a:t> ands of……….and craftsmen…………The Taj Mahal.</a:t>
            </a:r>
          </a:p>
          <a:p>
            <a:pPr algn="just"/>
            <a:r>
              <a:rPr lang="en-US" sz="2800" b="1" i="1" dirty="0"/>
              <a:t>Answers: </a:t>
            </a:r>
            <a:r>
              <a:rPr lang="en-US" sz="2800" b="1" dirty="0"/>
              <a:t>Reality, Area, Architecture, Artisans, To complete.</a:t>
            </a:r>
          </a:p>
        </p:txBody>
      </p:sp>
    </p:spTree>
    <p:extLst>
      <p:ext uri="{BB962C8B-B14F-4D97-AF65-F5344CB8AC3E}">
        <p14:creationId xmlns:p14="http://schemas.microsoft.com/office/powerpoint/2010/main" val="1678537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 invX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BB3452-C878-48A8-84DB-9CED7E158E4C}"/>
              </a:ext>
            </a:extLst>
          </p:cNvPr>
          <p:cNvSpPr/>
          <p:nvPr/>
        </p:nvSpPr>
        <p:spPr>
          <a:xfrm>
            <a:off x="543375" y="2163057"/>
            <a:ext cx="112337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write  true or false beside the following </a:t>
            </a:r>
            <a:r>
              <a:rPr lang="en-US" sz="3600" dirty="0">
                <a:latin typeface="Arial Black" pitchFamily="34" charset="0"/>
              </a:rPr>
              <a:t>statements</a:t>
            </a:r>
            <a:r>
              <a:rPr lang="en-US" sz="3200" dirty="0">
                <a:latin typeface="Arial Black" pitchFamily="34" charset="0"/>
              </a:rPr>
              <a:t>. If false give the correct statement.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0DB26-A70A-4182-8620-35CEABA49000}"/>
              </a:ext>
            </a:extLst>
          </p:cNvPr>
          <p:cNvSpPr txBox="1"/>
          <p:nvPr/>
        </p:nvSpPr>
        <p:spPr>
          <a:xfrm>
            <a:off x="587805" y="3470435"/>
            <a:ext cx="425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(a) </a:t>
            </a:r>
            <a:r>
              <a:rPr lang="en-US" sz="3200" dirty="0" err="1"/>
              <a:t>Momtaj</a:t>
            </a:r>
            <a:r>
              <a:rPr lang="en-US" sz="3200" dirty="0"/>
              <a:t> died in 1620.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3B13B-EC27-463B-B1DF-7337E550D856}"/>
              </a:ext>
            </a:extLst>
          </p:cNvPr>
          <p:cNvSpPr txBox="1"/>
          <p:nvPr/>
        </p:nvSpPr>
        <p:spPr>
          <a:xfrm>
            <a:off x="5030931" y="3473177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False.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7846D-59C4-48C9-A0B6-B6E332ED46DE}"/>
              </a:ext>
            </a:extLst>
          </p:cNvPr>
          <p:cNvSpPr txBox="1"/>
          <p:nvPr/>
        </p:nvSpPr>
        <p:spPr>
          <a:xfrm>
            <a:off x="569903" y="4539363"/>
            <a:ext cx="1054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(b) The </a:t>
            </a:r>
            <a:r>
              <a:rPr lang="en-US" sz="3200" dirty="0" err="1"/>
              <a:t>Tajmahal</a:t>
            </a:r>
            <a:r>
              <a:rPr lang="en-US" sz="3200" dirty="0"/>
              <a:t> was built  for  final resting place of  </a:t>
            </a:r>
            <a:r>
              <a:rPr lang="en-US" sz="3200" dirty="0" err="1"/>
              <a:t>Momtaj</a:t>
            </a:r>
            <a:r>
              <a:rPr lang="en-US" sz="3200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B40FE-32CC-4583-9CF8-3B5BD54E1C97}"/>
              </a:ext>
            </a:extLst>
          </p:cNvPr>
          <p:cNvSpPr txBox="1"/>
          <p:nvPr/>
        </p:nvSpPr>
        <p:spPr>
          <a:xfrm>
            <a:off x="1224649" y="4004899"/>
            <a:ext cx="5939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Correct Ans. </a:t>
            </a:r>
            <a:r>
              <a:rPr lang="en-US" sz="3200" dirty="0" err="1"/>
              <a:t>Momtaj</a:t>
            </a:r>
            <a:r>
              <a:rPr lang="en-US" sz="3200" dirty="0"/>
              <a:t> died in 1631.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1E80BD-4727-466E-9444-3FD6CB5BDFE3}"/>
              </a:ext>
            </a:extLst>
          </p:cNvPr>
          <p:cNvSpPr txBox="1"/>
          <p:nvPr/>
        </p:nvSpPr>
        <p:spPr>
          <a:xfrm>
            <a:off x="10830662" y="4587911"/>
            <a:ext cx="115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True.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ACCA7-6001-49E2-9878-D6DF3A624892}"/>
              </a:ext>
            </a:extLst>
          </p:cNvPr>
          <p:cNvSpPr txBox="1"/>
          <p:nvPr/>
        </p:nvSpPr>
        <p:spPr>
          <a:xfrm>
            <a:off x="583658" y="5124151"/>
            <a:ext cx="9185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(c) The </a:t>
            </a:r>
            <a:r>
              <a:rPr lang="en-US" sz="3600" dirty="0" err="1"/>
              <a:t>Tajmahal</a:t>
            </a:r>
            <a:r>
              <a:rPr lang="en-US" sz="3600" dirty="0"/>
              <a:t> was built  on the river </a:t>
            </a:r>
            <a:r>
              <a:rPr lang="en-US" sz="3600" dirty="0" err="1"/>
              <a:t>Jamuna</a:t>
            </a:r>
            <a:r>
              <a:rPr lang="en-US" sz="3600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2C4454-8F4A-4570-ACCC-AE516EA0B50E}"/>
              </a:ext>
            </a:extLst>
          </p:cNvPr>
          <p:cNvSpPr txBox="1"/>
          <p:nvPr/>
        </p:nvSpPr>
        <p:spPr>
          <a:xfrm>
            <a:off x="9843736" y="5175431"/>
            <a:ext cx="115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True.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CD914-86BD-47C6-BB30-31B0E1DE3F1B}"/>
              </a:ext>
            </a:extLst>
          </p:cNvPr>
          <p:cNvSpPr txBox="1"/>
          <p:nvPr/>
        </p:nvSpPr>
        <p:spPr>
          <a:xfrm>
            <a:off x="583658" y="5752824"/>
            <a:ext cx="948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(d) The total height of the monument is 108 feet.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7CBAEB-A216-4BD9-889C-9EBA15F514CF}"/>
              </a:ext>
            </a:extLst>
          </p:cNvPr>
          <p:cNvSpPr txBox="1"/>
          <p:nvPr/>
        </p:nvSpPr>
        <p:spPr>
          <a:xfrm>
            <a:off x="9931377" y="5770482"/>
            <a:ext cx="1033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True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EFAA90DF-6B8C-4AB4-AAC7-CC794A1F7B3C}"/>
              </a:ext>
            </a:extLst>
          </p:cNvPr>
          <p:cNvSpPr/>
          <p:nvPr/>
        </p:nvSpPr>
        <p:spPr>
          <a:xfrm>
            <a:off x="3036241" y="909253"/>
            <a:ext cx="5696308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GROUP WORK</a:t>
            </a:r>
          </a:p>
        </p:txBody>
      </p:sp>
      <p:sp>
        <p:nvSpPr>
          <p:cNvPr id="2" name="Double Bracket 1">
            <a:extLst>
              <a:ext uri="{FF2B5EF4-FFF2-40B4-BE49-F238E27FC236}">
                <a16:creationId xmlns:a16="http://schemas.microsoft.com/office/drawing/2014/main" id="{5796B4F7-D17A-4A86-B4E1-22B1104B26A4}"/>
              </a:ext>
            </a:extLst>
          </p:cNvPr>
          <p:cNvSpPr/>
          <p:nvPr/>
        </p:nvSpPr>
        <p:spPr>
          <a:xfrm>
            <a:off x="2858309" y="764062"/>
            <a:ext cx="5966091" cy="976183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B58B186B-CA73-4AEF-8E1F-AFCF69727C67}"/>
              </a:ext>
            </a:extLst>
          </p:cNvPr>
          <p:cNvSpPr/>
          <p:nvPr/>
        </p:nvSpPr>
        <p:spPr>
          <a:xfrm>
            <a:off x="2464904" y="424526"/>
            <a:ext cx="6752150" cy="1611991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707EBA-9E3E-43F3-B298-F6AB8E3ED102}"/>
              </a:ext>
            </a:extLst>
          </p:cNvPr>
          <p:cNvCxnSpPr>
            <a:cxnSpLocks/>
          </p:cNvCxnSpPr>
          <p:nvPr/>
        </p:nvCxnSpPr>
        <p:spPr>
          <a:xfrm>
            <a:off x="2717555" y="424527"/>
            <a:ext cx="633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C30E24-47FD-43AF-A391-2274D373E8B0}"/>
              </a:ext>
            </a:extLst>
          </p:cNvPr>
          <p:cNvCxnSpPr>
            <a:cxnSpLocks/>
          </p:cNvCxnSpPr>
          <p:nvPr/>
        </p:nvCxnSpPr>
        <p:spPr>
          <a:xfrm>
            <a:off x="2722145" y="2036517"/>
            <a:ext cx="6329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0106C7-A9F0-49D4-83D3-BD819562A2F5}"/>
              </a:ext>
            </a:extLst>
          </p:cNvPr>
          <p:cNvCxnSpPr>
            <a:cxnSpLocks/>
          </p:cNvCxnSpPr>
          <p:nvPr/>
        </p:nvCxnSpPr>
        <p:spPr>
          <a:xfrm>
            <a:off x="3006580" y="764062"/>
            <a:ext cx="56963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933F21-19D3-4689-97FC-0803C71C289D}"/>
              </a:ext>
            </a:extLst>
          </p:cNvPr>
          <p:cNvCxnSpPr>
            <a:cxnSpLocks/>
          </p:cNvCxnSpPr>
          <p:nvPr/>
        </p:nvCxnSpPr>
        <p:spPr>
          <a:xfrm>
            <a:off x="3006580" y="1740245"/>
            <a:ext cx="56963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290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BFC2D4-F2B3-4C28-BE33-7541FB5C30EA}"/>
              </a:ext>
            </a:extLst>
          </p:cNvPr>
          <p:cNvSpPr/>
          <p:nvPr/>
        </p:nvSpPr>
        <p:spPr>
          <a:xfrm>
            <a:off x="702365" y="5307497"/>
            <a:ext cx="110788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one of the wonders of the world. It was built by Emperor shah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/>
          </a:p>
        </p:txBody>
      </p:sp>
      <p:pic>
        <p:nvPicPr>
          <p:cNvPr id="5" name="Picture 2" descr="https://encrypted-tbn0.gstatic.com/images?q=tbn:ANd9GcQ9equ219nexxJBO32ThCIgCrGlnEhiJHayPIDqJRoTBAd3yiuGrQ">
            <a:extLst>
              <a:ext uri="{FF2B5EF4-FFF2-40B4-BE49-F238E27FC236}">
                <a16:creationId xmlns:a16="http://schemas.microsoft.com/office/drawing/2014/main" id="{8C236465-225E-471D-A863-38B0D35E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2" y="1161745"/>
            <a:ext cx="5181597" cy="4057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shah-jahan-1.jpg">
            <a:extLst>
              <a:ext uri="{FF2B5EF4-FFF2-40B4-BE49-F238E27FC236}">
                <a16:creationId xmlns:a16="http://schemas.microsoft.com/office/drawing/2014/main" id="{5E51CDDE-8E97-479A-916A-EA668112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999" y="1161747"/>
            <a:ext cx="5010977" cy="40574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6C8E82-82DE-4C86-AE68-3E5084A10A81}"/>
              </a:ext>
            </a:extLst>
          </p:cNvPr>
          <p:cNvSpPr/>
          <p:nvPr/>
        </p:nvSpPr>
        <p:spPr>
          <a:xfrm>
            <a:off x="1272210" y="488694"/>
            <a:ext cx="10370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Read the text and answer the questions that follow.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783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 invX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000B25-4262-4390-B2D0-601D37B39C83}"/>
              </a:ext>
            </a:extLst>
          </p:cNvPr>
          <p:cNvSpPr txBox="1"/>
          <p:nvPr/>
        </p:nvSpPr>
        <p:spPr>
          <a:xfrm>
            <a:off x="1338471" y="3033844"/>
            <a:ext cx="875140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</a:rPr>
              <a:t>a. Where is it located?</a:t>
            </a:r>
          </a:p>
          <a:p>
            <a:r>
              <a:rPr lang="en-US" sz="3600" b="1" dirty="0">
                <a:ln/>
              </a:rPr>
              <a:t>b. What is the Taj Mahal </a:t>
            </a:r>
            <a:r>
              <a:rPr lang="en-US" sz="3600" b="1" dirty="0" err="1">
                <a:ln/>
              </a:rPr>
              <a:t>knownas</a:t>
            </a:r>
            <a:r>
              <a:rPr lang="en-US" sz="3600" b="1" dirty="0">
                <a:ln/>
              </a:rPr>
              <a:t> also?</a:t>
            </a:r>
          </a:p>
          <a:p>
            <a:r>
              <a:rPr lang="en-US" sz="3600" b="1" dirty="0">
                <a:ln/>
              </a:rPr>
              <a:t>c. How did Shah Jahan love his wife?</a:t>
            </a:r>
          </a:p>
          <a:p>
            <a:r>
              <a:rPr lang="en-US" sz="3200" b="1" dirty="0"/>
              <a:t>d. Who built the </a:t>
            </a:r>
            <a:r>
              <a:rPr lang="en-US" sz="3200" b="1" dirty="0" err="1"/>
              <a:t>Tajmahal</a:t>
            </a:r>
            <a:r>
              <a:rPr lang="en-US" sz="3200" b="1" dirty="0"/>
              <a:t>?</a:t>
            </a:r>
            <a:endParaRPr lang="en-US" sz="3200" b="1" dirty="0">
              <a:ln/>
            </a:endParaRP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60EA39B7-257D-45D2-B4A4-FFE75F73D7C9}"/>
              </a:ext>
            </a:extLst>
          </p:cNvPr>
          <p:cNvSpPr/>
          <p:nvPr/>
        </p:nvSpPr>
        <p:spPr>
          <a:xfrm>
            <a:off x="3180520" y="795509"/>
            <a:ext cx="5618429" cy="830997"/>
          </a:xfrm>
          <a:prstGeom prst="bracketPai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65A684-F661-4F54-BA1E-0A2B3E91A98C}"/>
              </a:ext>
            </a:extLst>
          </p:cNvPr>
          <p:cNvCxnSpPr>
            <a:cxnSpLocks/>
          </p:cNvCxnSpPr>
          <p:nvPr/>
        </p:nvCxnSpPr>
        <p:spPr>
          <a:xfrm>
            <a:off x="3309777" y="795508"/>
            <a:ext cx="532301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39E97F-E978-477B-83FE-94D6BF48E477}"/>
              </a:ext>
            </a:extLst>
          </p:cNvPr>
          <p:cNvCxnSpPr>
            <a:cxnSpLocks/>
          </p:cNvCxnSpPr>
          <p:nvPr/>
        </p:nvCxnSpPr>
        <p:spPr>
          <a:xfrm flipV="1">
            <a:off x="3309776" y="1624585"/>
            <a:ext cx="5323011" cy="384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0E1222-81B7-4845-B183-82033B68A614}"/>
              </a:ext>
            </a:extLst>
          </p:cNvPr>
          <p:cNvCxnSpPr>
            <a:cxnSpLocks/>
          </p:cNvCxnSpPr>
          <p:nvPr/>
        </p:nvCxnSpPr>
        <p:spPr>
          <a:xfrm>
            <a:off x="3014816" y="556086"/>
            <a:ext cx="597553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2E3E00-203B-4131-8019-C95AD2C72CD2}"/>
              </a:ext>
            </a:extLst>
          </p:cNvPr>
          <p:cNvCxnSpPr>
            <a:cxnSpLocks/>
          </p:cNvCxnSpPr>
          <p:nvPr/>
        </p:nvCxnSpPr>
        <p:spPr>
          <a:xfrm>
            <a:off x="3001966" y="1891784"/>
            <a:ext cx="597553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uble Bracket 25">
            <a:extLst>
              <a:ext uri="{FF2B5EF4-FFF2-40B4-BE49-F238E27FC236}">
                <a16:creationId xmlns:a16="http://schemas.microsoft.com/office/drawing/2014/main" id="{C07586D1-EE6E-400A-8F8F-738BC7729A44}"/>
              </a:ext>
            </a:extLst>
          </p:cNvPr>
          <p:cNvSpPr/>
          <p:nvPr/>
        </p:nvSpPr>
        <p:spPr>
          <a:xfrm>
            <a:off x="2818722" y="556086"/>
            <a:ext cx="6367723" cy="1335698"/>
          </a:xfrm>
          <a:prstGeom prst="bracketPair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33AF9E-F13C-4204-AA13-D9310E94978F}"/>
              </a:ext>
            </a:extLst>
          </p:cNvPr>
          <p:cNvSpPr txBox="1"/>
          <p:nvPr/>
        </p:nvSpPr>
        <p:spPr>
          <a:xfrm>
            <a:off x="3193368" y="645300"/>
            <a:ext cx="56184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90514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26" grpId="0" animBg="1"/>
      <p:bldP spid="3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317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Andalus</vt:lpstr>
      <vt:lpstr>Arial Black</vt:lpstr>
      <vt:lpstr>Book Antiqua</vt:lpstr>
      <vt:lpstr>Corbel</vt:lpstr>
      <vt:lpstr>NikoshBAN</vt:lpstr>
      <vt:lpstr>Times New Roman</vt:lpstr>
      <vt:lpstr>Wingdings</vt:lpstr>
      <vt:lpstr>Basis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92</cp:revision>
  <dcterms:created xsi:type="dcterms:W3CDTF">2019-02-26T15:48:05Z</dcterms:created>
  <dcterms:modified xsi:type="dcterms:W3CDTF">2019-03-17T10:02:54Z</dcterms:modified>
</cp:coreProperties>
</file>