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50" y="17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DF1F8-8788-491C-B51D-5EDF3AF1E3AB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3DCA6-EA40-472A-B8D0-13815ACBB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খাতায় নিজে কাজগুলো করবে।শিক্ষক শিক্ষর্থীদের গুরে গুরে দেখবেন।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3DCA6-EA40-472A-B8D0-13815ACBBC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20-Mar-19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" y="152400"/>
            <a:ext cx="8763000" cy="6477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room_interior_galler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4800600" cy="2286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581400"/>
            <a:ext cx="4800600" cy="23622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324600" y="1066800"/>
            <a:ext cx="990600" cy="495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>
              <a:spcBef>
                <a:spcPct val="0"/>
              </a:spcBef>
              <a:defRPr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¤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১।পাড়িবারিক কাজে কোন কোন মাকে সাহায্য করতে পার  তার </a:t>
            </a:r>
          </a:p>
          <a:p>
            <a:pPr lvl="0">
              <a:spcBef>
                <a:spcPct val="0"/>
              </a:spcBef>
              <a:defRPr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একটি তালিকা তৈরি করে আনবে।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609600"/>
            <a:ext cx="7848600" cy="556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 আপনাদের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82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371600"/>
            <a:ext cx="8382000" cy="3539430"/>
            <a:chOff x="457200" y="1371600"/>
            <a:chExt cx="8382000" cy="3539430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1371600"/>
              <a:ext cx="3886200" cy="3539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গোলাম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কিবরিয়া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কুটুম্বপুর উচ্চ বিদ্যালয়,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চান্দিনা,কুমিল্লা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০১৬৮৮৯৫৫২০০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Email: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kibriam9@gmil.com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19600" y="1371600"/>
              <a:ext cx="4419600" cy="35394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কর্ম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জীবনমুখী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সপ্তম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:  ২২  </a:t>
              </a:r>
            </a:p>
            <a:p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0325_160319_1.jpg"/>
          <p:cNvPicPr>
            <a:picLocks noChangeAspect="1"/>
          </p:cNvPicPr>
          <p:nvPr/>
        </p:nvPicPr>
        <p:blipFill>
          <a:blip r:embed="rId3" cstate="print">
            <a:lum/>
          </a:blip>
          <a:srcRect b="12903"/>
          <a:stretch>
            <a:fillRect/>
          </a:stretch>
        </p:blipFill>
        <p:spPr>
          <a:xfrm>
            <a:off x="5943600" y="533400"/>
            <a:ext cx="3200400" cy="290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MG_20150325_150201.jpg"/>
          <p:cNvPicPr>
            <a:picLocks noChangeAspect="1"/>
          </p:cNvPicPr>
          <p:nvPr/>
        </p:nvPicPr>
        <p:blipFill>
          <a:blip r:embed="rId4" cstate="print"/>
          <a:srcRect t="7172" r="13846" b="19345"/>
          <a:stretch>
            <a:fillRect/>
          </a:stretch>
        </p:blipFill>
        <p:spPr>
          <a:xfrm>
            <a:off x="5943600" y="3352800"/>
            <a:ext cx="3200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IMG_20150325_160429.jpg"/>
          <p:cNvPicPr>
            <a:picLocks noChangeAspect="1"/>
          </p:cNvPicPr>
          <p:nvPr/>
        </p:nvPicPr>
        <p:blipFill>
          <a:blip r:embed="rId5" cstate="print">
            <a:lum/>
          </a:blip>
          <a:srcRect t="29232"/>
          <a:stretch>
            <a:fillRect/>
          </a:stretch>
        </p:blipFill>
        <p:spPr>
          <a:xfrm>
            <a:off x="76200" y="533400"/>
            <a:ext cx="32766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 rot="5400000">
            <a:off x="1866900" y="2095500"/>
            <a:ext cx="5638800" cy="251460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3059" y="1542846"/>
          <a:ext cx="8229600" cy="33739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8229600"/>
              </a:tblGrid>
              <a:tr h="53472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380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পাঠ শেষে শিক্ষার্থীরা---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7339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দৈনন্দিন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জীবনে নিজেদের কাজগুলো উল্লেখ করতে পারবে।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876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পারিবারিক কাজে নিজেদের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সম্পৃক্ত করতে পারবে।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733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প্রাত্যহিক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জীবনে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নিজেদের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পরিধি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50325_172405.jpg"/>
          <p:cNvPicPr>
            <a:picLocks noChangeAspect="1"/>
          </p:cNvPicPr>
          <p:nvPr/>
        </p:nvPicPr>
        <p:blipFill>
          <a:blip r:embed="rId2" cstate="print"/>
          <a:srcRect l="11482" t="8889" r="12963" b="15556"/>
          <a:stretch>
            <a:fillRect/>
          </a:stretch>
        </p:blipFill>
        <p:spPr>
          <a:xfrm>
            <a:off x="838200" y="1524000"/>
            <a:ext cx="7696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62000" y="838200"/>
            <a:ext cx="7772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 কাজ নিজে করি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50325_150046.jpg"/>
          <p:cNvPicPr>
            <a:picLocks noChangeAspect="1"/>
          </p:cNvPicPr>
          <p:nvPr/>
        </p:nvPicPr>
        <p:blipFill>
          <a:blip r:embed="rId3" cstate="print">
            <a:lum/>
          </a:blip>
          <a:srcRect b="15000"/>
          <a:stretch>
            <a:fillRect/>
          </a:stretch>
        </p:blipFill>
        <p:spPr>
          <a:xfrm>
            <a:off x="5889515" y="3657600"/>
            <a:ext cx="3102085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Photo0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57600"/>
            <a:ext cx="5638800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52400" y="76200"/>
            <a:ext cx="8839200" cy="2819400"/>
            <a:chOff x="0" y="76200"/>
            <a:chExt cx="9067800" cy="2819400"/>
          </a:xfrm>
        </p:grpSpPr>
        <p:pic>
          <p:nvPicPr>
            <p:cNvPr id="3" name="Picture 2" descr="IMG_20150325_163203.jpg"/>
            <p:cNvPicPr>
              <a:picLocks noChangeAspect="1"/>
            </p:cNvPicPr>
            <p:nvPr/>
          </p:nvPicPr>
          <p:blipFill>
            <a:blip r:embed="rId5" cstate="print"/>
            <a:srcRect b="18543"/>
            <a:stretch>
              <a:fillRect/>
            </a:stretch>
          </p:blipFill>
          <p:spPr>
            <a:xfrm>
              <a:off x="5334000" y="76200"/>
              <a:ext cx="3733800" cy="2819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 descr="IMG_20140102_030542.jpg"/>
            <p:cNvPicPr>
              <a:picLocks noChangeAspect="1"/>
            </p:cNvPicPr>
            <p:nvPr/>
          </p:nvPicPr>
          <p:blipFill>
            <a:blip r:embed="rId6" cstate="print"/>
            <a:srcRect t="13333" b="3333"/>
            <a:stretch>
              <a:fillRect/>
            </a:stretch>
          </p:blipFill>
          <p:spPr>
            <a:xfrm>
              <a:off x="0" y="76200"/>
              <a:ext cx="5315607" cy="28194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2400" y="2895601"/>
            <a:ext cx="8839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180" y="951653"/>
            <a:ext cx="3360420" cy="42439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4495800" cy="3581400"/>
          </a:xfrm>
          <a:prstGeom prst="rect">
            <a:avLst/>
          </a:prstGeom>
        </p:spPr>
      </p:pic>
      <p:pic>
        <p:nvPicPr>
          <p:cNvPr id="4" name="Picture 3" descr="reading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457700" cy="2669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120" y="3238500"/>
            <a:ext cx="226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514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6705600" y="42672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rozpur-School-fild-Clen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229878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89916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2800" dirty="0" smtClean="0"/>
          </a:p>
        </p:txBody>
      </p:sp>
      <p:pic>
        <p:nvPicPr>
          <p:cNvPr id="6" name="Picture 5" descr="Dhalkunda.jpg"/>
          <p:cNvPicPr>
            <a:picLocks noChangeAspect="1"/>
          </p:cNvPicPr>
          <p:nvPr/>
        </p:nvPicPr>
        <p:blipFill>
          <a:blip r:embed="rId3"/>
          <a:srcRect r="7368"/>
          <a:stretch>
            <a:fillRect/>
          </a:stretch>
        </p:blipFill>
        <p:spPr>
          <a:xfrm>
            <a:off x="46892" y="1371600"/>
            <a:ext cx="4677508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\Desktop\ASC\WORK AND LIFE\IMG_20150415_103220.jpg"/>
          <p:cNvPicPr>
            <a:picLocks noChangeAspect="1" noChangeArrowheads="1"/>
          </p:cNvPicPr>
          <p:nvPr/>
        </p:nvPicPr>
        <p:blipFill>
          <a:blip r:embed="rId2" cstate="print"/>
          <a:srcRect t="5556" b="17778"/>
          <a:stretch>
            <a:fillRect/>
          </a:stretch>
        </p:blipFill>
        <p:spPr bwMode="auto">
          <a:xfrm>
            <a:off x="5029200" y="990600"/>
            <a:ext cx="3810000" cy="3894667"/>
          </a:xfrm>
          <a:prstGeom prst="rect">
            <a:avLst/>
          </a:prstGeom>
          <a:noFill/>
        </p:spPr>
      </p:pic>
      <p:pic>
        <p:nvPicPr>
          <p:cNvPr id="3" name="Picture 2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4436918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53000"/>
            <a:ext cx="9144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234</TotalTime>
  <Words>170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 USER</dc:creator>
  <cp:lastModifiedBy>ASUS USER</cp:lastModifiedBy>
  <cp:revision>35</cp:revision>
  <dcterms:created xsi:type="dcterms:W3CDTF">2019-03-19T23:56:24Z</dcterms:created>
  <dcterms:modified xsi:type="dcterms:W3CDTF">2019-03-20T07:02:36Z</dcterms:modified>
</cp:coreProperties>
</file>