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9EDB58-2C01-4D19-AD55-D6984C0D96DF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4A6EA-F3F2-4C2D-BE42-78A78C4B2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4A6EA-F3F2-4C2D-BE42-78A78C4B251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90600"/>
            <a:ext cx="8147302" cy="46634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733800" y="3048000"/>
            <a:ext cx="1828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1938992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জোড়ায় কাজঃ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ক্রোমোজোমের বৈশিষ্ট্য ব্যাখ্য কর।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1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295400"/>
            <a:ext cx="7651781" cy="402336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838200" y="5410200"/>
            <a:ext cx="2971800" cy="70788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মাইটোসিস কোষ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5257800"/>
            <a:ext cx="2895600" cy="707886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মিয়োসিস কোষ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686800" cy="132343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 দলগত কাজঃ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কোষ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বিভাজন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বর্ণনা কর।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8600"/>
            <a:ext cx="8686800" cy="4401205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পাঠমূল্যায়ণঃ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জিনতত্ত্ব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জনক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২।নিচের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কোনটিকে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বংশগতির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ভৌত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খ)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ক্রোমোজোম,গ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ডি,এন,এ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ঘ)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আর,এন,এ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৩/ নিচের চিত্রটির নাম বল।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667000"/>
            <a:ext cx="2981325" cy="1533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1"/>
          <p:cNvSpPr txBox="1"/>
          <p:nvPr/>
        </p:nvSpPr>
        <p:spPr>
          <a:xfrm>
            <a:off x="2133600" y="4724400"/>
            <a:ext cx="4648200" cy="1938992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১।গেগর জোহান মেন্ডল,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২।ক্রোমোজো,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৩।জিনের চিত্র,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omb dir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838200"/>
            <a:ext cx="8686800" cy="1938992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বাড়ির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কাজঃ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ক্রোমোজোম,(১৫ বাক্য)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endParaRPr lang="bn-IN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4206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505200" y="30480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ধন্যবাদ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057400"/>
            <a:ext cx="8686800" cy="3170099"/>
          </a:xfrm>
          <a:prstGeom prst="rect">
            <a:avLst/>
          </a:prstGeom>
          <a:noFill/>
          <a:ln w="762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মোছাঃ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মমতাজ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বেগম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শিক্ষিকা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ভাটিনা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দিনাজপুর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দিনাজপুর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152400"/>
            <a:ext cx="1600204" cy="15544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8382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9906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828800"/>
            <a:ext cx="8686800" cy="2554545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   শ্রেণিঃ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৮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বিষয়ঃবিজ্ঞাণ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     অধ্যায়ঃ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checke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 (3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600"/>
            <a:ext cx="4495800" cy="3200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 descr="download (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0"/>
            <a:ext cx="4571999" cy="3581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 descr="images (10)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0"/>
            <a:ext cx="4572000" cy="3581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 descr="download (4)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733800"/>
            <a:ext cx="4572000" cy="3124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2362200"/>
            <a:ext cx="2590800" cy="193899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পাঠ শিরোনাম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জিন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3785652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  শিখনফল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১/ জিন কি বলতে পারবে।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২/ক্রোমোজোম বংশগতি লিখতে পারবে।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৩/চিত্র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 ও B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বিভাজন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228600"/>
            <a:ext cx="4601505" cy="4267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TextBox 3"/>
          <p:cNvSpPr txBox="1"/>
          <p:nvPr/>
        </p:nvSpPr>
        <p:spPr>
          <a:xfrm>
            <a:off x="0" y="6150114"/>
            <a:ext cx="9144000" cy="707886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জীবের বৈশিষ্ট নিয়ন্ত্রণকারী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DNA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বংশকে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 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8600"/>
            <a:ext cx="4373880" cy="43129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strip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2554545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    একক কাজঃ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১/ জিন কী?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২/জিনের জনকের নাম লিখ।</a:t>
            </a:r>
          </a:p>
          <a:p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download (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28600"/>
            <a:ext cx="4902219" cy="3886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Picture 4" descr="images (1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28600"/>
            <a:ext cx="4259580" cy="39319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228600" y="4343400"/>
            <a:ext cx="8686800" cy="1323439"/>
          </a:xfrm>
          <a:prstGeom prst="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ক্রোমোজোম মানুষের গায়ের  রং চোখের রং  চুল ও চামড়ার গঠন ইত্যাদি বোইশিষ্ট্য নিয়ন্ত্রণ করে।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184</Words>
  <Application>Microsoft Office PowerPoint</Application>
  <PresentationFormat>On-screen Show (4:3)</PresentationFormat>
  <Paragraphs>41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doyel</cp:lastModifiedBy>
  <cp:revision>152</cp:revision>
  <dcterms:created xsi:type="dcterms:W3CDTF">2006-08-16T00:00:00Z</dcterms:created>
  <dcterms:modified xsi:type="dcterms:W3CDTF">2019-03-22T06:54:49Z</dcterms:modified>
</cp:coreProperties>
</file>