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2" r:id="rId2"/>
    <p:sldId id="256" r:id="rId3"/>
    <p:sldId id="268" r:id="rId4"/>
    <p:sldId id="261" r:id="rId5"/>
    <p:sldId id="267" r:id="rId6"/>
    <p:sldId id="258" r:id="rId7"/>
    <p:sldId id="259" r:id="rId8"/>
    <p:sldId id="266" r:id="rId9"/>
    <p:sldId id="270" r:id="rId10"/>
    <p:sldId id="260" r:id="rId11"/>
    <p:sldId id="275" r:id="rId12"/>
    <p:sldId id="264" r:id="rId13"/>
    <p:sldId id="265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3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0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1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04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6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9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9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2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9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3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0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5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7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8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03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s://www.google.com/imgres?imgurl=http%3A%2F%2Fwww.bssnews.net%2Fwp-content%2Fuploads%2F2018%2F12%2FMonth-of-Victory-1-1.jpg&amp;imgrefurl=http%3A%2F%2Fwww.bssnews.net%2F%3Fp%3D134384&amp;docid=5EXRG1ee0N6zHM&amp;tbnid=kx34iEg6k02x4M%3A&amp;vet=10ahUKEwjgkdyDnZXhAhULOSsKHRKoDcgQMwhOKBIwEg..i&amp;w=534&amp;h=340&amp;bih=651&amp;biw=1366&amp;q=victory%20day&amp;ved=0ahUKEwjgkdyDnZXhAhULOSsKHRKoDcgQMwhOKBIwEg&amp;iact=mrc&amp;uact=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cdn.en.ntvbd.com%2Fsite%2Fphoto-1544884733&amp;imgrefurl=https%3A%2F%2Ftheworldnews.net%2Fbd-news%2Fnation-set-to-celebrate-48th-victory-day-sunday&amp;docid=phA8yW3sEADmNM&amp;tbnid=x0bh_3p_PaJgZM%3A&amp;vet=10ahUKEwjgkdyDnZXhAhULOSsKHRKoDcgQMwhLKA8wDw..i&amp;w=650&amp;h=433&amp;itg=1&amp;bih=651&amp;biw=1366&amp;q=victory%20day&amp;ved=0ahUKEwjgkdyDnZXhAhULOSsKHRKoDcgQMwhLKA8wDw&amp;iact=mrc&amp;uact=8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à§¨à§¬ à¦®à¦¾à¦°à§à¦ à¦¸à§à¦¬à¦¾à¦§à§à¦¨à¦¤à¦¾ à¦¦à¦¿à¦¬à¦¸">
            <a:extLst>
              <a:ext uri="{FF2B5EF4-FFF2-40B4-BE49-F238E27FC236}">
                <a16:creationId xmlns:a16="http://schemas.microsoft.com/office/drawing/2014/main" id="{50D95FE4-FE1D-40DE-8075-7F959463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251465"/>
            <a:ext cx="11661913" cy="635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à§¨à§¬ à¦®à¦¾à¦°à§à¦ à¦¸à§à¦¬à¦¾à¦§à§à¦¨à¦¤à¦¾ à¦¦à¦¿à¦¬à¦¸">
            <a:extLst>
              <a:ext uri="{FF2B5EF4-FFF2-40B4-BE49-F238E27FC236}">
                <a16:creationId xmlns:a16="http://schemas.microsoft.com/office/drawing/2014/main" id="{A81F02E0-74FB-4D52-AF85-D4EFC7749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0" b="58480" l="10847" r="33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86" r="66656" b="41111"/>
          <a:stretch/>
        </p:blipFill>
        <p:spPr bwMode="auto">
          <a:xfrm flipH="1">
            <a:off x="7155233" y="292475"/>
            <a:ext cx="2329959" cy="37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022A21-2DDE-475D-8CE2-310146D1B9EE}"/>
              </a:ext>
            </a:extLst>
          </p:cNvPr>
          <p:cNvSpPr txBox="1"/>
          <p:nvPr/>
        </p:nvSpPr>
        <p:spPr>
          <a:xfrm>
            <a:off x="2526361" y="635671"/>
            <a:ext cx="63829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Welcome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5341A1-8B0A-4011-AF99-E0EC94B25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8817" y="604817"/>
            <a:ext cx="292987" cy="12213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21C006-0FE7-42CF-AD6F-0B9FA694A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928405" y="-5949784"/>
            <a:ext cx="292475" cy="121920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46DA59-DC4A-42EA-9CEA-37819F053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1379" y="-24"/>
            <a:ext cx="282748" cy="65655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8ED087-CCB1-484C-BA89-A6189DB1D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7916" y="-25"/>
            <a:ext cx="282748" cy="65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A9D259-177D-40B6-A437-9FB2E8E123EF}"/>
              </a:ext>
            </a:extLst>
          </p:cNvPr>
          <p:cNvSpPr/>
          <p:nvPr/>
        </p:nvSpPr>
        <p:spPr>
          <a:xfrm>
            <a:off x="1550504" y="2228672"/>
            <a:ext cx="75934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</a:t>
            </a:r>
          </a:p>
          <a:p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biggest festival of our country?</a:t>
            </a:r>
          </a:p>
          <a:p>
            <a:pPr marL="742950" indent="-7429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day begin?</a:t>
            </a:r>
          </a:p>
          <a:p>
            <a:pPr marL="742950" indent="-7429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Bangla Academy arrange?</a:t>
            </a:r>
          </a:p>
          <a:p>
            <a:pPr marL="742950" indent="-7429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National Parade Ground situated?</a:t>
            </a:r>
          </a:p>
          <a:p>
            <a:pPr marL="742950" indent="-7429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National Mausoleum situated?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8FB3AB-A5E2-4B0C-A40D-B07804E14319}"/>
              </a:ext>
            </a:extLst>
          </p:cNvPr>
          <p:cNvSpPr/>
          <p:nvPr/>
        </p:nvSpPr>
        <p:spPr>
          <a:xfrm>
            <a:off x="3758927" y="689910"/>
            <a:ext cx="4210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96785-EFC6-4FF8-AB83-B1E39F24A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8817" y="604817"/>
            <a:ext cx="292987" cy="12213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4F7EE8-0E7D-4F94-8E6B-9AE3DC12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928405" y="-5949784"/>
            <a:ext cx="292475" cy="12192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64C7C-7270-45D2-82F4-C5D6C8735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1379" y="-24"/>
            <a:ext cx="282748" cy="6565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72AAC9-A331-4337-9F25-DD0C8C0C6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7916" y="-25"/>
            <a:ext cx="282748" cy="65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age result for bangla academy INDEPENDENCE DAY">
            <a:extLst>
              <a:ext uri="{FF2B5EF4-FFF2-40B4-BE49-F238E27FC236}">
                <a16:creationId xmlns:a16="http://schemas.microsoft.com/office/drawing/2014/main" id="{C34158A3-093C-49B7-8051-12FE9BAFB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4" y="3496316"/>
            <a:ext cx="5759576" cy="31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Image result for shilpokola academy INDEPENDENCE DAY">
            <a:extLst>
              <a:ext uri="{FF2B5EF4-FFF2-40B4-BE49-F238E27FC236}">
                <a16:creationId xmlns:a16="http://schemas.microsoft.com/office/drawing/2014/main" id="{B3F5C4FA-4474-4A6E-9EB4-BAC5C3AD9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02" y="1504069"/>
            <a:ext cx="5624574" cy="278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A0F4F8-D54C-4EF8-AE64-F8827ACFB78F}"/>
              </a:ext>
            </a:extLst>
          </p:cNvPr>
          <p:cNvSpPr txBox="1"/>
          <p:nvPr/>
        </p:nvSpPr>
        <p:spPr>
          <a:xfrm>
            <a:off x="7787613" y="3872366"/>
            <a:ext cx="244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শিপ্লকলা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একাডেমি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4" descr="Image result for shilpokola academy INDEPENDENCE DAY">
            <a:extLst>
              <a:ext uri="{FF2B5EF4-FFF2-40B4-BE49-F238E27FC236}">
                <a16:creationId xmlns:a16="http://schemas.microsoft.com/office/drawing/2014/main" id="{70DFAAC8-3BA4-4D99-BF27-496F78C40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4" y="1504069"/>
            <a:ext cx="5759576" cy="278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8FDF58-98A7-4033-872D-C9C03E71AA50}"/>
              </a:ext>
            </a:extLst>
          </p:cNvPr>
          <p:cNvSpPr/>
          <p:nvPr/>
        </p:nvSpPr>
        <p:spPr>
          <a:xfrm>
            <a:off x="336424" y="571573"/>
            <a:ext cx="11216457" cy="649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March, our Independence Day, is the biggest state festival.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3B5FB1-B92F-4E1A-B556-6FFEE1747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34" y="4241698"/>
            <a:ext cx="5628842" cy="242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8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86E3C6-91C9-4072-89BB-720004F32DF1}"/>
              </a:ext>
            </a:extLst>
          </p:cNvPr>
          <p:cNvSpPr/>
          <p:nvPr/>
        </p:nvSpPr>
        <p:spPr>
          <a:xfrm>
            <a:off x="321361" y="1567792"/>
            <a:ext cx="1150656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 with a suitable word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Glorious (a)---- Day is the biggest state festival. The day is observed (b)----the country. The celebration of Independence Day (c)---- with gun salute. People(d)---- at Saver to place floral wreaths and (e)----cultural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held through the country highlighting the significance of the day.</a:t>
            </a:r>
          </a:p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Ans: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Independence,b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across, c) begins, d) gather, e) various.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CDBE64-3431-4680-847E-B530A5482B20}"/>
              </a:ext>
            </a:extLst>
          </p:cNvPr>
          <p:cNvSpPr/>
          <p:nvPr/>
        </p:nvSpPr>
        <p:spPr>
          <a:xfrm>
            <a:off x="3392557" y="312317"/>
            <a:ext cx="4625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CC85F-358A-44FA-80C0-1884624EB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8817" y="604817"/>
            <a:ext cx="292987" cy="12213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89098-CFA9-4D72-AAB4-344DF8B3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928405" y="-5949784"/>
            <a:ext cx="292475" cy="12192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C602F9-B448-413C-9567-EAEC9C302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1379" y="-24"/>
            <a:ext cx="282748" cy="6565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02A224-58FD-4267-AC87-B5BC3A6D0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7916" y="-25"/>
            <a:ext cx="282748" cy="65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0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688018-7C79-43A2-820B-81B656998A6E}"/>
              </a:ext>
            </a:extLst>
          </p:cNvPr>
          <p:cNvSpPr/>
          <p:nvPr/>
        </p:nvSpPr>
        <p:spPr>
          <a:xfrm>
            <a:off x="3795666" y="663267"/>
            <a:ext cx="40175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EDB7A3-C2F1-4C19-8C97-A0972AA2510A}"/>
              </a:ext>
            </a:extLst>
          </p:cNvPr>
          <p:cNvSpPr/>
          <p:nvPr/>
        </p:nvSpPr>
        <p:spPr>
          <a:xfrm>
            <a:off x="2025746" y="5609958"/>
            <a:ext cx="8401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write a short composition about ‘Victory Day’ 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5C9918-4F3F-452C-A5C7-97463F76D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8817" y="604817"/>
            <a:ext cx="292987" cy="12213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C671CA-CCF5-4E49-BCBC-C622AE11E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928405" y="-5949784"/>
            <a:ext cx="292475" cy="12192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B49F96-E2B2-409C-9CC1-3B8E4C3B9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1379" y="-24"/>
            <a:ext cx="282748" cy="6565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AA28F-0AFC-4369-921F-9A9C9FA4D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7916" y="-25"/>
            <a:ext cx="282748" cy="6565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C6124C-12DD-43A4-A323-1163F323F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27" y="1494264"/>
            <a:ext cx="7050825" cy="4115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98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1B24A-8434-4BFC-BAB5-0EC18A9EF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8817" y="604817"/>
            <a:ext cx="292987" cy="12213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54A14A-599A-429F-ACEF-CEC530F7C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928405" y="-5949784"/>
            <a:ext cx="292475" cy="12192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6D50E-69FD-4A9F-ABFC-0A7A57EEC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1379" y="-24"/>
            <a:ext cx="282748" cy="6565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8256F1-6048-4624-936E-3CB3F3577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7916" y="-25"/>
            <a:ext cx="282748" cy="65655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B92C47-84D3-46C9-A12E-EF5DCB73B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23" y="292475"/>
            <a:ext cx="11622157" cy="63127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38DC57-5ECB-4E6A-8443-0C2939B48545}"/>
              </a:ext>
            </a:extLst>
          </p:cNvPr>
          <p:cNvSpPr txBox="1"/>
          <p:nvPr/>
        </p:nvSpPr>
        <p:spPr>
          <a:xfrm>
            <a:off x="2584174" y="1552369"/>
            <a:ext cx="7593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tx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Thanks all</a:t>
            </a:r>
          </a:p>
        </p:txBody>
      </p:sp>
    </p:spTree>
    <p:extLst>
      <p:ext uri="{BB962C8B-B14F-4D97-AF65-F5344CB8AC3E}">
        <p14:creationId xmlns:p14="http://schemas.microsoft.com/office/powerpoint/2010/main" val="38778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F37296-5014-4FB7-BC95-61A9C4923CC0}"/>
              </a:ext>
            </a:extLst>
          </p:cNvPr>
          <p:cNvSpPr/>
          <p:nvPr/>
        </p:nvSpPr>
        <p:spPr>
          <a:xfrm>
            <a:off x="419467" y="1825446"/>
            <a:ext cx="54864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32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Md. </a:t>
            </a:r>
            <a:r>
              <a:rPr lang="en-US" sz="32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Monirul</a:t>
            </a:r>
            <a:r>
              <a:rPr lang="en-US" sz="32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Islam</a:t>
            </a:r>
          </a:p>
          <a:p>
            <a:r>
              <a:rPr 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Assistant Teacher (English)</a:t>
            </a:r>
          </a:p>
          <a:p>
            <a:r>
              <a:rPr lang="en-US" sz="32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Edgah</a:t>
            </a:r>
            <a:r>
              <a:rPr 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r>
              <a:rPr lang="en-US" sz="32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Mult</a:t>
            </a:r>
            <a:r>
              <a:rPr 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. High School &amp; College</a:t>
            </a:r>
          </a:p>
          <a:p>
            <a:r>
              <a:rPr lang="en-US" sz="32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Hathazari,Chittagong</a:t>
            </a:r>
            <a:endParaRPr lang="en-US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366F2E-AF97-4666-A397-7B34BE6DCB78}"/>
              </a:ext>
            </a:extLst>
          </p:cNvPr>
          <p:cNvSpPr/>
          <p:nvPr/>
        </p:nvSpPr>
        <p:spPr>
          <a:xfrm>
            <a:off x="6679074" y="3056553"/>
            <a:ext cx="50934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Class     : 9-10</a:t>
            </a:r>
            <a:b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</a:br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Subject : English 1</a:t>
            </a:r>
            <a:r>
              <a:rPr lang="en-US" altLang="en-US" sz="3200" b="1" baseline="30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st</a:t>
            </a:r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paper</a:t>
            </a:r>
            <a:b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</a:br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Lesson  : 5,Unit-3</a:t>
            </a:r>
            <a:b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</a:br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Title	:</a:t>
            </a:r>
            <a:r>
              <a:rPr 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DAY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723D6-225E-4F40-BB52-74FDE94D10CC}"/>
              </a:ext>
            </a:extLst>
          </p:cNvPr>
          <p:cNvSpPr/>
          <p:nvPr/>
        </p:nvSpPr>
        <p:spPr>
          <a:xfrm>
            <a:off x="2875722" y="702815"/>
            <a:ext cx="6806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Introduction</a:t>
            </a:r>
            <a:endParaRPr lang="en-US" sz="8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28601-12DB-4801-94C2-D78C49497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8817" y="604817"/>
            <a:ext cx="292987" cy="12213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E49C12-A4F4-4F20-B6EA-7ACF3BE45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928405" y="-5949784"/>
            <a:ext cx="292475" cy="12192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FDAB1D-04CD-4813-B690-12E65E2C6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1379" y="-24"/>
            <a:ext cx="282748" cy="6565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C3A840-DFAE-47AB-829D-FCA08FD7D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7916" y="-25"/>
            <a:ext cx="282748" cy="6565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92D3D1-63AA-44D8-B2C4-3F8AE281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92029" y="4325454"/>
            <a:ext cx="3752850" cy="144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377E0D-E618-4786-8E18-EB0E56BB2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921336" y="4331968"/>
            <a:ext cx="2965482" cy="131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540532-3CF8-475D-A870-6994BD485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419315" y="4336998"/>
            <a:ext cx="3048169" cy="154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89E20E-3AAF-4839-B927-36C9C9D60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293967" y="2384547"/>
            <a:ext cx="11496721" cy="2048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4358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31D9F9-4A97-4D82-937D-7015AE692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8817" y="604817"/>
            <a:ext cx="292987" cy="12213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645319-4DA5-4D68-B5A0-5F5D21C6F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928405" y="-5949784"/>
            <a:ext cx="292475" cy="12192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EED383-F30E-4794-BC19-CC6C823FC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1379" y="-24"/>
            <a:ext cx="282748" cy="6565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B3A2AB-7D26-4F9D-8BDF-8C500EA45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7916" y="-25"/>
            <a:ext cx="282748" cy="6565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CCB6CC-2F62-4EF7-868D-26E235225741}"/>
              </a:ext>
            </a:extLst>
          </p:cNvPr>
          <p:cNvSpPr txBox="1"/>
          <p:nvPr/>
        </p:nvSpPr>
        <p:spPr>
          <a:xfrm>
            <a:off x="2966691" y="500552"/>
            <a:ext cx="6726073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</a:p>
        </p:txBody>
      </p:sp>
      <p:pic>
        <p:nvPicPr>
          <p:cNvPr id="10" name="Picture 2" descr="Image result for bangla academy INDEPENDENCE DAY">
            <a:extLst>
              <a:ext uri="{FF2B5EF4-FFF2-40B4-BE49-F238E27FC236}">
                <a16:creationId xmlns:a16="http://schemas.microsoft.com/office/drawing/2014/main" id="{A99E1614-E8BB-4B3D-82E0-4627B3B9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85" y="1537032"/>
            <a:ext cx="3721287" cy="23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bangla academy INDEPENDENCE DAY">
            <a:extLst>
              <a:ext uri="{FF2B5EF4-FFF2-40B4-BE49-F238E27FC236}">
                <a16:creationId xmlns:a16="http://schemas.microsoft.com/office/drawing/2014/main" id="{762212CE-6FCF-4153-84F4-53C08259F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0" y="1537032"/>
            <a:ext cx="4078925" cy="230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angla academy INDEPENDENCE DAY">
            <a:extLst>
              <a:ext uri="{FF2B5EF4-FFF2-40B4-BE49-F238E27FC236}">
                <a16:creationId xmlns:a16="http://schemas.microsoft.com/office/drawing/2014/main" id="{F3ACE14F-4F5D-47AC-AAE3-284BCE20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2" y="3840534"/>
            <a:ext cx="4078925" cy="24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shilpokola academy INDEPENDENCE DAY">
            <a:extLst>
              <a:ext uri="{FF2B5EF4-FFF2-40B4-BE49-F238E27FC236}">
                <a16:creationId xmlns:a16="http://schemas.microsoft.com/office/drawing/2014/main" id="{C5F284D4-161A-401E-B8E5-5E112D47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94" y="1544308"/>
            <a:ext cx="3334384" cy="229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262801-F32D-4AD4-A0BC-405F2685D5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2640" y="3889102"/>
            <a:ext cx="3916551" cy="2434970"/>
          </a:xfrm>
          <a:prstGeom prst="rect">
            <a:avLst/>
          </a:prstGeom>
        </p:spPr>
      </p:pic>
      <p:pic>
        <p:nvPicPr>
          <p:cNvPr id="16" name="Picture 6" descr="Image result for bangla academy INDEPENDENCE DAY">
            <a:extLst>
              <a:ext uri="{FF2B5EF4-FFF2-40B4-BE49-F238E27FC236}">
                <a16:creationId xmlns:a16="http://schemas.microsoft.com/office/drawing/2014/main" id="{285BB32C-DF2B-41A8-8326-96F92BE4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95" y="3889102"/>
            <a:ext cx="3334383" cy="24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B73DEA-4BC3-4564-8049-7E66B3892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13" y="1492818"/>
            <a:ext cx="5638802" cy="4576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0C1DF9-9BBC-4E6F-BFA5-BFC421A27C9B}"/>
              </a:ext>
            </a:extLst>
          </p:cNvPr>
          <p:cNvSpPr txBox="1"/>
          <p:nvPr/>
        </p:nvSpPr>
        <p:spPr>
          <a:xfrm>
            <a:off x="3723129" y="507926"/>
            <a:ext cx="5638802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363BC-3610-44AE-9B9E-D0ECD6C3B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5" y="1492818"/>
            <a:ext cx="5545292" cy="4576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26C9DB-3F14-48ED-8F4A-04125D191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8817" y="604817"/>
            <a:ext cx="292987" cy="12213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412630-7AB8-47C5-93F6-05F4E6279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928405" y="-5949784"/>
            <a:ext cx="292475" cy="12192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678D5C-2B83-4E06-A74E-7F122FEF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1379" y="-24"/>
            <a:ext cx="282748" cy="6565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1FD05D-3727-4264-A53D-C337A8A0E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7916" y="-25"/>
            <a:ext cx="282748" cy="65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5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D71A7-B149-4F8C-A5CD-80AD065C9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7" y="1643222"/>
            <a:ext cx="5330333" cy="463830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D4302-A070-4163-8240-ED8BBBB62CB5}"/>
              </a:ext>
            </a:extLst>
          </p:cNvPr>
          <p:cNvSpPr txBox="1"/>
          <p:nvPr/>
        </p:nvSpPr>
        <p:spPr>
          <a:xfrm>
            <a:off x="3126232" y="471030"/>
            <a:ext cx="568216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DA373-6056-4D9E-B93F-BE8168214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8817" y="604817"/>
            <a:ext cx="292987" cy="12213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91D99-73C2-4861-B0CD-BED5C4E22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928405" y="-5949784"/>
            <a:ext cx="292475" cy="12192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847336-D94E-49BF-8118-EC6C628A0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1379" y="-24"/>
            <a:ext cx="282748" cy="6565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FAC57B-0DFB-41B7-9C20-50BCD2BBE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7916" y="-25"/>
            <a:ext cx="282748" cy="6565549"/>
          </a:xfrm>
          <a:prstGeom prst="rect">
            <a:avLst/>
          </a:prstGeom>
        </p:spPr>
      </p:pic>
      <p:pic>
        <p:nvPicPr>
          <p:cNvPr id="11" name="Picture 3" descr="victory day এর ছবির ফলাফল">
            <a:hlinkClick r:id="rId4"/>
            <a:extLst>
              <a:ext uri="{FF2B5EF4-FFF2-40B4-BE49-F238E27FC236}">
                <a16:creationId xmlns:a16="http://schemas.microsoft.com/office/drawing/2014/main" id="{76325EBF-A947-416B-8733-DF5DE27D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9" y="1643224"/>
            <a:ext cx="5633296" cy="46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758FDE-DD79-44A5-8D42-BAD64EF4186E}"/>
              </a:ext>
            </a:extLst>
          </p:cNvPr>
          <p:cNvSpPr/>
          <p:nvPr/>
        </p:nvSpPr>
        <p:spPr>
          <a:xfrm>
            <a:off x="967409" y="3549086"/>
            <a:ext cx="109065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texts.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ndalus" pitchFamily="18" charset="-78"/>
                <a:cs typeface="Andalus" pitchFamily="18" charset="-78"/>
              </a:rPr>
              <a:t>through silent reading</a:t>
            </a:r>
            <a:endParaRPr lang="en-US" sz="3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 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short compositions.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BC8A9E-907A-4298-B933-0F267289CC3A}"/>
              </a:ext>
            </a:extLst>
          </p:cNvPr>
          <p:cNvSpPr/>
          <p:nvPr/>
        </p:nvSpPr>
        <p:spPr>
          <a:xfrm>
            <a:off x="2663312" y="688597"/>
            <a:ext cx="72891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0FF73C-CDC0-480C-801E-BE5EAA72128A}"/>
              </a:ext>
            </a:extLst>
          </p:cNvPr>
          <p:cNvSpPr/>
          <p:nvPr/>
        </p:nvSpPr>
        <p:spPr>
          <a:xfrm>
            <a:off x="1176710" y="2257974"/>
            <a:ext cx="9513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we have studied this lesson, we will be able to…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CF9481-4BBB-4C60-9A68-D4CC8379F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8817" y="604817"/>
            <a:ext cx="292987" cy="12213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78FD0-78CA-4753-8623-1F07B1CF6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928405" y="-5949784"/>
            <a:ext cx="292475" cy="121920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51E29A-049B-4099-852B-44F974FDF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1379" y="-24"/>
            <a:ext cx="282748" cy="65655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FAB618-1CBD-4296-AE20-D96317223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7916" y="-25"/>
            <a:ext cx="282748" cy="65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390F6-99B9-4DD6-B5E0-40910E7C67B7}"/>
              </a:ext>
            </a:extLst>
          </p:cNvPr>
          <p:cNvSpPr/>
          <p:nvPr/>
        </p:nvSpPr>
        <p:spPr>
          <a:xfrm>
            <a:off x="2019610" y="937278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E9ADD-DB8E-4F40-BB5E-9E1DC472E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8817" y="604817"/>
            <a:ext cx="292987" cy="12213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BDD2F-AE93-4AAB-B27D-4B1791236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928405" y="-5949784"/>
            <a:ext cx="292475" cy="12192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78B1F0-C0BB-4366-9D16-0E628E37A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1379" y="-24"/>
            <a:ext cx="282748" cy="6565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ACEC5-2F66-4CF5-9D8B-FD8308F60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7916" y="-25"/>
            <a:ext cx="282748" cy="65655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AB8795-9C00-4F7A-B9D6-897605D20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377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5918" y="2206840"/>
            <a:ext cx="6614702" cy="40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77D870-6F55-461D-9BE1-0F27E823DA10}"/>
              </a:ext>
            </a:extLst>
          </p:cNvPr>
          <p:cNvSpPr/>
          <p:nvPr/>
        </p:nvSpPr>
        <p:spPr>
          <a:xfrm>
            <a:off x="667754" y="2822762"/>
            <a:ext cx="1081377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March, our Independence Day, is the biggest state festival. All offices, educational institutions, shops and factories remain closed on this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day.The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begins with 31 gunshots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offices, Educational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Institutions,Shops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factories remain closed this day.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639A-9066-460B-8A66-DE221EA607EF}"/>
              </a:ext>
            </a:extLst>
          </p:cNvPr>
          <p:cNvSpPr txBox="1"/>
          <p:nvPr/>
        </p:nvSpPr>
        <p:spPr>
          <a:xfrm>
            <a:off x="689112" y="931212"/>
            <a:ext cx="10151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Reading the passage (</a:t>
            </a:r>
            <a:r>
              <a:rPr lang="en-US" sz="4400" b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Siltent</a:t>
            </a:r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reading)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DCAE25-AF8A-4E9F-B980-5086F2864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8817" y="604817"/>
            <a:ext cx="292987" cy="12213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3B4BF7-6A3D-42EC-A73D-50CDA9C79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928405" y="-5949784"/>
            <a:ext cx="292475" cy="12192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8D6D3-7092-4449-9F16-6CADB85DC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1379" y="-24"/>
            <a:ext cx="282748" cy="6565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46CA66-25BA-4BF2-8256-BCF054B16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7916" y="-25"/>
            <a:ext cx="282748" cy="65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B33D96-7BC1-48E6-83A2-F1145780E04D}"/>
              </a:ext>
            </a:extLst>
          </p:cNvPr>
          <p:cNvSpPr/>
          <p:nvPr/>
        </p:nvSpPr>
        <p:spPr>
          <a:xfrm>
            <a:off x="549062" y="467091"/>
            <a:ext cx="11046591" cy="1255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in the morning the President and the Prime Minister on behalf of the nation place floral wreaths at the National Mausoleum at Saver.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8B56C-7DF1-41EF-8A76-493272B8C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7" y="1722782"/>
            <a:ext cx="5340626" cy="4505739"/>
          </a:xfrm>
          <a:prstGeom prst="rect">
            <a:avLst/>
          </a:prstGeom>
        </p:spPr>
      </p:pic>
      <p:pic>
        <p:nvPicPr>
          <p:cNvPr id="7" name="Picture 5" descr="victory day এর ছবির ফলাফল">
            <a:hlinkClick r:id="rId3"/>
            <a:extLst>
              <a:ext uri="{FF2B5EF4-FFF2-40B4-BE49-F238E27FC236}">
                <a16:creationId xmlns:a16="http://schemas.microsoft.com/office/drawing/2014/main" id="{B6BE1065-F8B3-4C78-BD01-03D2BAED1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2" y="1722783"/>
            <a:ext cx="5546938" cy="450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57D4D3-7D02-475C-9547-0A3A614FB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8817" y="604817"/>
            <a:ext cx="292987" cy="12213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43475D-7DB3-4BAC-9C75-D718329E3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928405" y="-5949784"/>
            <a:ext cx="292475" cy="121920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03FA2D-7C23-472F-8651-B9516B254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1379" y="-24"/>
            <a:ext cx="282748" cy="6565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8BA6F5-D6D1-4C2F-A375-A7B505D14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7916" y="-25"/>
            <a:ext cx="282748" cy="65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290</TotalTime>
  <Words>318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Andalus</vt:lpstr>
      <vt:lpstr>Arial</vt:lpstr>
      <vt:lpstr>Book Antiqua</vt:lpstr>
      <vt:lpstr>Calibri</vt:lpstr>
      <vt:lpstr>Calibri Light</vt:lpstr>
      <vt:lpstr>Times New Roman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37</cp:revision>
  <dcterms:created xsi:type="dcterms:W3CDTF">2019-03-18T10:52:53Z</dcterms:created>
  <dcterms:modified xsi:type="dcterms:W3CDTF">2019-03-24T15:47:06Z</dcterms:modified>
</cp:coreProperties>
</file>