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4" r:id="rId8"/>
    <p:sldId id="262" r:id="rId9"/>
    <p:sldId id="266" r:id="rId10"/>
    <p:sldId id="263" r:id="rId11"/>
    <p:sldId id="272" r:id="rId12"/>
    <p:sldId id="278" r:id="rId13"/>
    <p:sldId id="279" r:id="rId14"/>
    <p:sldId id="276" r:id="rId15"/>
    <p:sldId id="268" r:id="rId16"/>
    <p:sldId id="267" r:id="rId17"/>
    <p:sldId id="270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49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56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D421-1BCA-4B06-BEFD-2CFB4A3828B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BD0-2DB3-4969-9B97-AF757F59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6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D421-1BCA-4B06-BEFD-2CFB4A3828B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BD0-2DB3-4969-9B97-AF757F59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7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D421-1BCA-4B06-BEFD-2CFB4A3828B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BD0-2DB3-4969-9B97-AF757F59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8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D421-1BCA-4B06-BEFD-2CFB4A3828B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BD0-2DB3-4969-9B97-AF757F59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9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D421-1BCA-4B06-BEFD-2CFB4A3828B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BD0-2DB3-4969-9B97-AF757F59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5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D421-1BCA-4B06-BEFD-2CFB4A3828B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BD0-2DB3-4969-9B97-AF757F59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9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D421-1BCA-4B06-BEFD-2CFB4A3828B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BD0-2DB3-4969-9B97-AF757F59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7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D421-1BCA-4B06-BEFD-2CFB4A3828B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BD0-2DB3-4969-9B97-AF757F59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1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D421-1BCA-4B06-BEFD-2CFB4A3828B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BD0-2DB3-4969-9B97-AF757F59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6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D421-1BCA-4B06-BEFD-2CFB4A3828B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BD0-2DB3-4969-9B97-AF757F59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1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D421-1BCA-4B06-BEFD-2CFB4A3828B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BD0-2DB3-4969-9B97-AF757F59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5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CD421-1BCA-4B06-BEFD-2CFB4A3828B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32BD0-2DB3-4969-9B97-AF757F59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6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04775"/>
            <a:ext cx="12001500" cy="6629400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5" name="TextBox 4"/>
          <p:cNvSpPr txBox="1"/>
          <p:nvPr/>
        </p:nvSpPr>
        <p:spPr>
          <a:xfrm>
            <a:off x="3750835" y="4370249"/>
            <a:ext cx="5172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    </a:t>
            </a:r>
            <a:endParaRPr lang="en-US" sz="3600" dirty="0"/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99b.jpg">
            <a:extLst>
              <a:ext uri="{FF2B5EF4-FFF2-40B4-BE49-F238E27FC236}">
                <a16:creationId xmlns:a16="http://schemas.microsoft.com/office/drawing/2014/main" xmlns="" id="{7F77A75F-A835-4FE5-A8C3-25531DA86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323" y="664692"/>
            <a:ext cx="6741588" cy="35641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9537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01599"/>
            <a:ext cx="11925300" cy="6591301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2" name="Rectangle 1"/>
          <p:cNvSpPr/>
          <p:nvPr/>
        </p:nvSpPr>
        <p:spPr>
          <a:xfrm>
            <a:off x="2465614" y="5225871"/>
            <a:ext cx="7248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অনলাইনের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ট্রেনের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টিকেট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 descr="BR_tick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275" y="894442"/>
            <a:ext cx="6178550" cy="28898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713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256860"/>
            <a:ext cx="11839575" cy="6420165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10" name="Rectangle 9"/>
          <p:cNvSpPr/>
          <p:nvPr/>
        </p:nvSpPr>
        <p:spPr>
          <a:xfrm>
            <a:off x="4259430" y="710206"/>
            <a:ext cx="27432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bn-BD" sz="4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9" t="-813" r="23076" b="813"/>
          <a:stretch/>
        </p:blipFill>
        <p:spPr>
          <a:xfrm>
            <a:off x="4062340" y="1446309"/>
            <a:ext cx="3289779" cy="29700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Rectangle 12"/>
          <p:cNvSpPr/>
          <p:nvPr/>
        </p:nvSpPr>
        <p:spPr>
          <a:xfrm>
            <a:off x="4124904" y="4796812"/>
            <a:ext cx="31646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১.ই-সার্ভিস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3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68274"/>
            <a:ext cx="11925300" cy="6591301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5" name="Rectangle 4"/>
          <p:cNvSpPr/>
          <p:nvPr/>
        </p:nvSpPr>
        <p:spPr>
          <a:xfrm>
            <a:off x="1837147" y="5060797"/>
            <a:ext cx="91070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দেশ-বিদেশের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আবেদনকারীগণ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রেকর্ডের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অনুলিপি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90925" y="1133360"/>
            <a:ext cx="6527799" cy="2962352"/>
            <a:chOff x="2886075" y="1133360"/>
            <a:chExt cx="8058149" cy="29623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6075" y="1133360"/>
              <a:ext cx="3781425" cy="29623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03_08_07_2014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6993" y="1133360"/>
              <a:ext cx="4257231" cy="296235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7023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0" y="139962"/>
            <a:ext cx="11868539" cy="6466112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2" name="Rectangle 1"/>
          <p:cNvSpPr/>
          <p:nvPr/>
        </p:nvSpPr>
        <p:spPr>
          <a:xfrm>
            <a:off x="1807388" y="4894880"/>
            <a:ext cx="8552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মোবাইল ফোনের মাধ্যমে ই-পূর্জি লাভ করতে পারবে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57" y="1323974"/>
            <a:ext cx="5867401" cy="2828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105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7001"/>
            <a:ext cx="11938000" cy="6578600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3" name="TextBox 2"/>
          <p:cNvSpPr txBox="1"/>
          <p:nvPr/>
        </p:nvSpPr>
        <p:spPr>
          <a:xfrm>
            <a:off x="2073727" y="407029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0" r="20042" b="6897"/>
          <a:stretch/>
        </p:blipFill>
        <p:spPr>
          <a:xfrm rot="5400000">
            <a:off x="4703815" y="486613"/>
            <a:ext cx="221831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166257" y="4186747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অসুবিধাগুলো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29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" y="97971"/>
            <a:ext cx="11950700" cy="6553200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13" name="Rectangle 12"/>
          <p:cNvSpPr/>
          <p:nvPr/>
        </p:nvSpPr>
        <p:spPr>
          <a:xfrm>
            <a:off x="3900824" y="410513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31408" y="467762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4270" y="4446792"/>
            <a:ext cx="104176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বাংলাদেশে রেলওয়ের কয়েকটি আন্তঃনগর  ট্রেনের টিকেট এখন মোবাইল  ফোনে ও কাটা যায়। অনলাইনে ও টিকেট কাটার ব্যবস্থা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289" y="722305"/>
            <a:ext cx="4562475" cy="34418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108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12014200" cy="6616700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6" name="Rectangle 5"/>
          <p:cNvSpPr/>
          <p:nvPr/>
        </p:nvSpPr>
        <p:spPr>
          <a:xfrm>
            <a:off x="5946759" y="224355"/>
            <a:ext cx="298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3106238" y="2965018"/>
            <a:ext cx="45432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ইএমটিএস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0469" y="676625"/>
            <a:ext cx="1734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মূল্যায়ন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7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2938"/>
            <a:ext cx="12001500" cy="6591300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3" name="TextBox 2"/>
          <p:cNvSpPr txBox="1"/>
          <p:nvPr/>
        </p:nvSpPr>
        <p:spPr>
          <a:xfrm>
            <a:off x="3784600" y="377232"/>
            <a:ext cx="54864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7200" dirty="0">
                <a:solidFill>
                  <a:srgbClr val="CE2049"/>
                </a:solidFill>
                <a:latin typeface="Lucida Calligraphy" pitchFamily="66" charset="0"/>
                <a:cs typeface="NikoshBAN" pitchFamily="2" charset="0"/>
              </a:rPr>
              <a:t>বাড়</a:t>
            </a:r>
            <a:r>
              <a:rPr lang="bn-IN" sz="7200" dirty="0">
                <a:solidFill>
                  <a:srgbClr val="CE2049"/>
                </a:solidFill>
                <a:latin typeface="Lucida Calligraphy" pitchFamily="66" charset="0"/>
                <a:cs typeface="NikoshBAN" pitchFamily="2" charset="0"/>
              </a:rPr>
              <a:t>ি</a:t>
            </a:r>
            <a:r>
              <a:rPr lang="bn-BD" sz="7200" dirty="0">
                <a:solidFill>
                  <a:srgbClr val="CE2049"/>
                </a:solidFill>
                <a:latin typeface="Lucida Calligraphy" pitchFamily="66" charset="0"/>
                <a:cs typeface="NikoshBAN" pitchFamily="2" charset="0"/>
              </a:rPr>
              <a:t>র কাজ</a:t>
            </a:r>
            <a:endParaRPr lang="en-US" sz="7200" dirty="0">
              <a:solidFill>
                <a:srgbClr val="CE2049"/>
              </a:solidFill>
              <a:latin typeface="Lucida Calligraphy" pitchFamily="66" charset="0"/>
              <a:cs typeface="NikoshBAN" pitchFamily="2" charset="0"/>
            </a:endParaRPr>
          </a:p>
        </p:txBody>
      </p:sp>
      <p:pic>
        <p:nvPicPr>
          <p:cNvPr id="5" name="Picture 4" descr="3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486" y="2096746"/>
            <a:ext cx="5972628" cy="24903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Rectangle 6"/>
          <p:cNvSpPr/>
          <p:nvPr/>
        </p:nvSpPr>
        <p:spPr>
          <a:xfrm>
            <a:off x="2743200" y="5604693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571500">
              <a:buFont typeface="Wingdings" panose="05000000000000000000" pitchFamily="2" charset="2"/>
              <a:buChar char="q"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0186" y="5463570"/>
            <a:ext cx="1119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প্রাত্যহিক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71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26206"/>
            <a:ext cx="11988800" cy="6642894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3" name="TextBox 2"/>
          <p:cNvSpPr txBox="1"/>
          <p:nvPr/>
        </p:nvSpPr>
        <p:spPr>
          <a:xfrm>
            <a:off x="1828801" y="1416942"/>
            <a:ext cx="8534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Plant more trees and save the earth.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2323494"/>
            <a:ext cx="3886200" cy="2663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29967" y="4993135"/>
            <a:ext cx="724246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Thank you all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/>
          <a:stretch/>
        </p:blipFill>
        <p:spPr>
          <a:xfrm>
            <a:off x="1753835" y="2290621"/>
            <a:ext cx="4061956" cy="26707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308766" y="401373"/>
            <a:ext cx="15744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78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57150"/>
            <a:ext cx="11988800" cy="6619875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  <a:effectLst>
            <a:outerShdw blurRad="50800" dist="50800" dir="5400000" algn="ctr" rotWithShape="0">
              <a:srgbClr val="000000"/>
            </a:outerShdw>
            <a:softEdge rad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727493"/>
            <a:ext cx="3276600" cy="2667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400550" y="2857266"/>
            <a:ext cx="7689850" cy="34163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lang="en-US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ওয়াহিদ</a:t>
            </a:r>
            <a:r>
              <a:rPr lang="en-US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গৌরিপুর</a:t>
            </a:r>
            <a:r>
              <a:rPr lang="en-US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বিলকিস</a:t>
            </a:r>
            <a:r>
              <a:rPr lang="en-US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মোশাররফ</a:t>
            </a:r>
            <a:r>
              <a:rPr lang="en-US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en-US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6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মোবাইল</a:t>
            </a:r>
            <a:r>
              <a:rPr lang="en-US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01829738388</a:t>
            </a:r>
            <a:endParaRPr lang="bn-IN" sz="36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5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" y="101600"/>
            <a:ext cx="11950701" cy="6578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ash"/>
          </a:ln>
        </p:spPr>
      </p:pic>
      <p:sp>
        <p:nvSpPr>
          <p:cNvPr id="2" name="Rectangle 1"/>
          <p:cNvSpPr/>
          <p:nvPr/>
        </p:nvSpPr>
        <p:spPr>
          <a:xfrm>
            <a:off x="1665513" y="1614922"/>
            <a:ext cx="88718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             :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৯ম-১০ম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            : 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১ম</a:t>
            </a:r>
          </a:p>
          <a:p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  :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ই-সা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র্ভি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 ও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3600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i="1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:-  50 </a:t>
            </a:r>
            <a:r>
              <a:rPr lang="bn-IN" sz="3600" i="1" dirty="0" smtClean="0">
                <a:latin typeface="NikoshBAN" pitchFamily="2" charset="0"/>
                <a:cs typeface="NikoshBAN" pitchFamily="2" charset="0"/>
              </a:rPr>
              <a:t>মিঃ</a:t>
            </a:r>
          </a:p>
          <a:p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5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7" y="78004"/>
            <a:ext cx="11939555" cy="6596743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2" name="Rectangle 1"/>
          <p:cNvSpPr/>
          <p:nvPr/>
        </p:nvSpPr>
        <p:spPr>
          <a:xfrm>
            <a:off x="4919932" y="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200" b="1" dirty="0">
                <a:solidFill>
                  <a:srgbClr val="0D1305"/>
                </a:solidFill>
                <a:latin typeface="Myriad Web Pro" pitchFamily="34" charset="0"/>
                <a:cs typeface="NikoshBAN" pitchFamily="2" charset="0"/>
              </a:rPr>
              <a:t>নিচের ছবিগুলো লক্ষ্য কর</a:t>
            </a:r>
            <a:r>
              <a:rPr lang="bn-BD" sz="3200" b="1" dirty="0">
                <a:solidFill>
                  <a:srgbClr val="0D1305"/>
                </a:solidFill>
                <a:latin typeface="Narkisim" pitchFamily="34" charset="-79"/>
                <a:cs typeface="NikoshBAN" pitchFamily="2" charset="0"/>
              </a:rPr>
              <a:t/>
            </a:r>
            <a:br>
              <a:rPr lang="bn-BD" sz="3200" b="1" dirty="0">
                <a:solidFill>
                  <a:srgbClr val="0D1305"/>
                </a:solidFill>
                <a:latin typeface="Narkisim" pitchFamily="34" charset="-79"/>
                <a:cs typeface="NikoshBAN" pitchFamily="2" charset="0"/>
              </a:rPr>
            </a:b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98" y="803206"/>
            <a:ext cx="4325846" cy="2374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98D2360B-6E8D-41FF-ADF0-38E46725B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38" y="803207"/>
            <a:ext cx="4149580" cy="23740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99" y="3782734"/>
            <a:ext cx="4498669" cy="2348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38" y="3751932"/>
            <a:ext cx="4263794" cy="23481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129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42875"/>
            <a:ext cx="11807825" cy="6496957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2" name="Rectangle 1"/>
          <p:cNvSpPr/>
          <p:nvPr/>
        </p:nvSpPr>
        <p:spPr>
          <a:xfrm>
            <a:off x="2850243" y="1332413"/>
            <a:ext cx="8528957" cy="341632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ই-সা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র্ভি</a:t>
            </a:r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ও বাংলাদেশ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06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2" y="111965"/>
            <a:ext cx="11938000" cy="6634068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5" name="Rectangle 4"/>
          <p:cNvSpPr/>
          <p:nvPr/>
        </p:nvSpPr>
        <p:spPr>
          <a:xfrm>
            <a:off x="430944" y="1450983"/>
            <a:ext cx="1160054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শিক্ষার্থীরা--------</a:t>
            </a:r>
            <a:endParaRPr lang="en-US" sz="3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ই-পুর্জি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ই-পর্চা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বলতে পারবে 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সার্ভিসের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IN" sz="3200" dirty="0"/>
          </a:p>
        </p:txBody>
      </p:sp>
      <p:sp>
        <p:nvSpPr>
          <p:cNvPr id="2" name="Rectangle 1"/>
          <p:cNvSpPr/>
          <p:nvPr/>
        </p:nvSpPr>
        <p:spPr>
          <a:xfrm>
            <a:off x="4723906" y="321811"/>
            <a:ext cx="1537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i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90234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3" y="84170"/>
            <a:ext cx="12001500" cy="6654613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2" name="Rectangle 1"/>
          <p:cNvSpPr/>
          <p:nvPr/>
        </p:nvSpPr>
        <p:spPr>
          <a:xfrm>
            <a:off x="3946305" y="4409104"/>
            <a:ext cx="33144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657" y="342504"/>
            <a:ext cx="779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86551" y="4886157"/>
            <a:ext cx="8247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92" y="1091952"/>
            <a:ext cx="5942411" cy="31884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4110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4" y="104775"/>
            <a:ext cx="11925301" cy="6603206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2" name="TextBox 1"/>
          <p:cNvSpPr txBox="1"/>
          <p:nvPr/>
        </p:nvSpPr>
        <p:spPr>
          <a:xfrm>
            <a:off x="1579698" y="4984596"/>
            <a:ext cx="7940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নিরাপদে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28141" y="1261446"/>
            <a:ext cx="7091737" cy="2798408"/>
            <a:chOff x="1830321" y="1438182"/>
            <a:chExt cx="7091737" cy="2798408"/>
          </a:xfrm>
        </p:grpSpPr>
        <p:pic>
          <p:nvPicPr>
            <p:cNvPr id="6" name="Picture 5" descr="bannar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0321" y="1438182"/>
              <a:ext cx="3419160" cy="279840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481" y="1438182"/>
              <a:ext cx="3672577" cy="279840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26465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10119"/>
            <a:ext cx="11721258" cy="6588289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8" name="Rectangle 7"/>
          <p:cNvSpPr/>
          <p:nvPr/>
        </p:nvSpPr>
        <p:spPr>
          <a:xfrm>
            <a:off x="1718128" y="4969262"/>
            <a:ext cx="95404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স্বাস্থ্যসেবা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টেলিমেডিসিন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কনফারেন্সিং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40" y="1091715"/>
            <a:ext cx="5922736" cy="3185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002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251</Words>
  <Application>Microsoft Office PowerPoint</Application>
  <PresentationFormat>Widescreen</PresentationFormat>
  <Paragraphs>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Lucida Calligraphy</vt:lpstr>
      <vt:lpstr>Myriad Web Pro</vt:lpstr>
      <vt:lpstr>Narkisim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239</cp:revision>
  <dcterms:created xsi:type="dcterms:W3CDTF">2019-02-23T17:11:50Z</dcterms:created>
  <dcterms:modified xsi:type="dcterms:W3CDTF">2019-03-24T16:50:21Z</dcterms:modified>
</cp:coreProperties>
</file>