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5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23005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52780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958852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988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589979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140110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78559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47940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55068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84138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06081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21179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26088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1038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06299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64374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07491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5F43D-EE7A-4AE5-82BE-EA13FF10F118}" type="datetimeFigureOut">
              <a:rPr lang="bn-BD" smtClean="0"/>
              <a:t>10-09-1440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85A30-7AB7-457D-A7EB-ECC0C7384BB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396012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14F40E-5CD9-4807-BB52-3C0E308E3F59}"/>
              </a:ext>
            </a:extLst>
          </p:cNvPr>
          <p:cNvSpPr txBox="1"/>
          <p:nvPr/>
        </p:nvSpPr>
        <p:spPr>
          <a:xfrm>
            <a:off x="6211146" y="3762532"/>
            <a:ext cx="4137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BD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flower1.gif">
            <a:extLst>
              <a:ext uri="{FF2B5EF4-FFF2-40B4-BE49-F238E27FC236}">
                <a16:creationId xmlns:a16="http://schemas.microsoft.com/office/drawing/2014/main" id="{81A6570C-6BB8-462F-BA5F-45A4AEA05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33" y="317136"/>
            <a:ext cx="4811623" cy="46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3C807-15C6-4F0E-892A-837FD63E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799" y="164892"/>
            <a:ext cx="3162928" cy="199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34BCF2-5BF2-4EC2-BF7C-EFEFE72CFFCC}"/>
              </a:ext>
            </a:extLst>
          </p:cNvPr>
          <p:cNvSpPr txBox="1"/>
          <p:nvPr/>
        </p:nvSpPr>
        <p:spPr>
          <a:xfrm>
            <a:off x="2682511" y="2163520"/>
            <a:ext cx="78020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 মুখ ঢাকা, ধোঁয়ামাখা চারিধার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ছাত পিটে ঝমাঝম বারিধার। 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5C02F-C43D-49E8-8123-C1B939109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99" y="3453953"/>
            <a:ext cx="3162928" cy="194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ABD0AD-1AAA-4D54-B017-F65F8CD2F841}"/>
              </a:ext>
            </a:extLst>
          </p:cNvPr>
          <p:cNvSpPr txBox="1"/>
          <p:nvPr/>
        </p:nvSpPr>
        <p:spPr>
          <a:xfrm>
            <a:off x="2878110" y="5246558"/>
            <a:ext cx="7171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স্নান করে গাছপালা প্রাণখোলা বরষায়,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নদীনালা ঘোলাজল ভরে উঠে ভরসায়।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469E40-B2D7-4C4A-A781-646115391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38" y="599608"/>
            <a:ext cx="3132944" cy="175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BACE7-01E4-43F4-B021-D1F6A72FCB28}"/>
              </a:ext>
            </a:extLst>
          </p:cNvPr>
          <p:cNvSpPr txBox="1"/>
          <p:nvPr/>
        </p:nvSpPr>
        <p:spPr>
          <a:xfrm>
            <a:off x="2988995" y="2349708"/>
            <a:ext cx="6214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 ঘনঘোর উম্মাদ শ্রাবনের 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নাই শেষ নাই বরষার প্লাবনের।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DAC6D-DAFB-421C-921E-4D1BF21C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2138" y="3708193"/>
            <a:ext cx="3132944" cy="175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7984E-F2C7-47E4-A37E-EE80DA17233D}"/>
              </a:ext>
            </a:extLst>
          </p:cNvPr>
          <p:cNvSpPr txBox="1"/>
          <p:nvPr/>
        </p:nvSpPr>
        <p:spPr>
          <a:xfrm>
            <a:off x="2988995" y="5370227"/>
            <a:ext cx="7366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জলেজলে জলময় দশদিক টলমল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অবিরাম একই গান, ঢালো জল ঢালো জল। 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6BFFE-5959-4051-9D44-CBCD48AF3905}"/>
              </a:ext>
            </a:extLst>
          </p:cNvPr>
          <p:cNvSpPr txBox="1"/>
          <p:nvPr/>
        </p:nvSpPr>
        <p:spPr>
          <a:xfrm>
            <a:off x="4806845" y="914400"/>
            <a:ext cx="2578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44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57E89-5A20-4106-B03C-DB3AE1B6305D}"/>
              </a:ext>
            </a:extLst>
          </p:cNvPr>
          <p:cNvSpPr/>
          <p:nvPr/>
        </p:nvSpPr>
        <p:spPr>
          <a:xfrm>
            <a:off x="2400116" y="3244334"/>
            <a:ext cx="7391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36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শ্রাবনকে “উম্মাদ শ্রাবন” বলেছেন কেন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EADC5-DD73-4626-ACFB-1FF344A94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1979" y="269824"/>
            <a:ext cx="3372787" cy="188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76C558-6B23-4238-8771-DDAE33E0FFD1}"/>
              </a:ext>
            </a:extLst>
          </p:cNvPr>
          <p:cNvSpPr txBox="1"/>
          <p:nvPr/>
        </p:nvSpPr>
        <p:spPr>
          <a:xfrm>
            <a:off x="3309380" y="1919090"/>
            <a:ext cx="6419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 যায় যত তাপ জর্জর গ্রীষ্মের,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 যায় রৌদ্রের স্মৃতিটুকু বিশ্বে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60EAC-8E56-4B79-ABF0-2CFEDFB93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83" y="3365641"/>
            <a:ext cx="3357796" cy="19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D37D77-1A85-4393-A845-A1815B219FE8}"/>
              </a:ext>
            </a:extLst>
          </p:cNvPr>
          <p:cNvSpPr txBox="1"/>
          <p:nvPr/>
        </p:nvSpPr>
        <p:spPr>
          <a:xfrm>
            <a:off x="3082022" y="5276538"/>
            <a:ext cx="69014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 যেন বাজে কোথা নিঃঝুম ধুকধুক,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ধরণীর আশাভয় ধরণীর সুখদুখ।  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11079C-9035-4041-B38F-85C01FFC99D3}"/>
              </a:ext>
            </a:extLst>
          </p:cNvPr>
          <p:cNvSpPr/>
          <p:nvPr/>
        </p:nvSpPr>
        <p:spPr>
          <a:xfrm>
            <a:off x="4067291" y="936010"/>
            <a:ext cx="3592683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10BD3-E342-4096-BD07-70917FEB474E}"/>
              </a:ext>
            </a:extLst>
          </p:cNvPr>
          <p:cNvSpPr txBox="1"/>
          <p:nvPr/>
        </p:nvSpPr>
        <p:spPr>
          <a:xfrm>
            <a:off x="2709929" y="3429000"/>
            <a:ext cx="7858137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“শ্রাব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ে” কবিতায় বর্ষার যে চিত্রটি ফুটে উঠেছে  তা বর্ণনা কর 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0F476-1218-46CA-AB50-4B8A8E25160F}"/>
              </a:ext>
            </a:extLst>
          </p:cNvPr>
          <p:cNvSpPr txBox="1"/>
          <p:nvPr/>
        </p:nvSpPr>
        <p:spPr>
          <a:xfrm>
            <a:off x="5411799" y="560025"/>
            <a:ext cx="1790955" cy="76944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ল্যায়ণ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8B0F7-F2FE-4F7F-9720-CD877F9BA2C1}"/>
              </a:ext>
            </a:extLst>
          </p:cNvPr>
          <p:cNvSpPr txBox="1"/>
          <p:nvPr/>
        </p:nvSpPr>
        <p:spPr>
          <a:xfrm>
            <a:off x="3879874" y="1566364"/>
            <a:ext cx="55845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‘অবিরাম একই গান’ বলতে কী বোঝানো হয়েছে </a:t>
            </a:r>
            <a:r>
              <a:rPr lang="bn-IN" alt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25EBF-1B4D-44EC-998C-12DCCF925321}"/>
              </a:ext>
            </a:extLst>
          </p:cNvPr>
          <p:cNvSpPr txBox="1"/>
          <p:nvPr/>
        </p:nvSpPr>
        <p:spPr>
          <a:xfrm>
            <a:off x="3879874" y="2125083"/>
            <a:ext cx="193989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বর্ষার প্লাবন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6BD11-2EF7-4C4B-B131-2B304ADAC7F1}"/>
              </a:ext>
            </a:extLst>
          </p:cNvPr>
          <p:cNvSpPr txBox="1"/>
          <p:nvPr/>
        </p:nvSpPr>
        <p:spPr>
          <a:xfrm>
            <a:off x="6307277" y="2125083"/>
            <a:ext cx="193989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একটানা বৃষ্টি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D6E6C-134C-4772-B308-D53222867DFD}"/>
              </a:ext>
            </a:extLst>
          </p:cNvPr>
          <p:cNvSpPr txBox="1"/>
          <p:nvPr/>
        </p:nvSpPr>
        <p:spPr>
          <a:xfrm>
            <a:off x="3892885" y="2683802"/>
            <a:ext cx="192688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ঘোলাজল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A77C8-EC5D-4556-AF92-8DAAD47AF46C}"/>
              </a:ext>
            </a:extLst>
          </p:cNvPr>
          <p:cNvSpPr txBox="1"/>
          <p:nvPr/>
        </p:nvSpPr>
        <p:spPr>
          <a:xfrm>
            <a:off x="6307277" y="2726305"/>
            <a:ext cx="193989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সঙ্গীত সন্ধ্যা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C4010-ECE9-4806-8D35-C718DBEFBFD2}"/>
              </a:ext>
            </a:extLst>
          </p:cNvPr>
          <p:cNvSpPr txBox="1"/>
          <p:nvPr/>
        </p:nvSpPr>
        <p:spPr>
          <a:xfrm>
            <a:off x="8247171" y="2083233"/>
            <a:ext cx="715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E4A96-1F14-44E9-9B11-59FE3AF1BA6E}"/>
              </a:ext>
            </a:extLst>
          </p:cNvPr>
          <p:cNvSpPr txBox="1"/>
          <p:nvPr/>
        </p:nvSpPr>
        <p:spPr>
          <a:xfrm>
            <a:off x="3887739" y="3285024"/>
            <a:ext cx="424604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 খোলা বর্ষায় কে স্নান করে </a:t>
            </a:r>
            <a:r>
              <a:rPr lang="bn-IN" alt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FDAB9-B5EC-4DC5-B1AC-9C2E3410BDC8}"/>
              </a:ext>
            </a:extLst>
          </p:cNvPr>
          <p:cNvSpPr txBox="1"/>
          <p:nvPr/>
        </p:nvSpPr>
        <p:spPr>
          <a:xfrm>
            <a:off x="3825200" y="3858175"/>
            <a:ext cx="55845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সুকুমার রায়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সালে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মৃত্যু বরন করেন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B8F7E-FA6E-495F-91EA-6FBA40DAA8A4}"/>
              </a:ext>
            </a:extLst>
          </p:cNvPr>
          <p:cNvSpPr txBox="1"/>
          <p:nvPr/>
        </p:nvSpPr>
        <p:spPr>
          <a:xfrm>
            <a:off x="3825200" y="4410817"/>
            <a:ext cx="699904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অফুরান নামতায় বাদলের ধারাপাত বলতে কি বোঝানো হয়েছে </a:t>
            </a:r>
            <a:r>
              <a:rPr lang="bn-IN" alt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E048B5-C05A-4F04-9321-ADD3C2101D5A}"/>
              </a:ext>
            </a:extLst>
          </p:cNvPr>
          <p:cNvSpPr/>
          <p:nvPr/>
        </p:nvSpPr>
        <p:spPr>
          <a:xfrm>
            <a:off x="4043358" y="1283422"/>
            <a:ext cx="4714875" cy="15659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E6D59A13-83A9-467B-A791-AC919444A5B9}"/>
              </a:ext>
            </a:extLst>
          </p:cNvPr>
          <p:cNvSpPr/>
          <p:nvPr/>
        </p:nvSpPr>
        <p:spPr>
          <a:xfrm>
            <a:off x="3801640" y="4492376"/>
            <a:ext cx="5267409" cy="483790"/>
          </a:xfrm>
          <a:prstGeom prst="roundRect">
            <a:avLst>
              <a:gd name="adj" fmla="val 2561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শ্রাবনে </a:t>
            </a:r>
            <a:r>
              <a:rPr lang="bn-IN" sz="3200" kern="1100" dirty="0">
                <a:ln w="1905"/>
                <a:solidFill>
                  <a:schemeClr val="bg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কবিতটির মূলভাব লিখে আনবে ।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D3CCB3-619C-46D2-B367-6660B58F4FF3}"/>
              </a:ext>
            </a:extLst>
          </p:cNvPr>
          <p:cNvSpPr/>
          <p:nvPr/>
        </p:nvSpPr>
        <p:spPr>
          <a:xfrm>
            <a:off x="3959977" y="3429000"/>
            <a:ext cx="498915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72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C8E3D-2D80-4333-9689-980F54BA4A4C}"/>
              </a:ext>
            </a:extLst>
          </p:cNvPr>
          <p:cNvSpPr txBox="1"/>
          <p:nvPr/>
        </p:nvSpPr>
        <p:spPr>
          <a:xfrm>
            <a:off x="4409159" y="2094434"/>
            <a:ext cx="372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4D78F-5335-4FC7-A7BB-8EC919F4525E}"/>
              </a:ext>
            </a:extLst>
          </p:cNvPr>
          <p:cNvSpPr txBox="1"/>
          <p:nvPr/>
        </p:nvSpPr>
        <p:spPr>
          <a:xfrm>
            <a:off x="6516576" y="1508359"/>
            <a:ext cx="2938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 ৭ম</a:t>
            </a:r>
          </a:p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 বাংলা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</a:p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  ০৬</a:t>
            </a:r>
          </a:p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 ৫০মিনিট </a:t>
            </a:r>
          </a:p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 ১২/০৫/১৯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C0C98-4AF4-4C10-A8B3-FD40593DC479}"/>
              </a:ext>
            </a:extLst>
          </p:cNvPr>
          <p:cNvSpPr txBox="1"/>
          <p:nvPr/>
        </p:nvSpPr>
        <p:spPr>
          <a:xfrm>
            <a:off x="2271744" y="1613118"/>
            <a:ext cx="4034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হোসনে আরা খাতুন</a:t>
            </a:r>
          </a:p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দাসপাড়া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মান্দা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ন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ওগাঁ। </a:t>
            </a:r>
          </a:p>
        </p:txBody>
      </p:sp>
    </p:spTree>
    <p:extLst>
      <p:ext uri="{BB962C8B-B14F-4D97-AF65-F5344CB8AC3E}">
        <p14:creationId xmlns:p14="http://schemas.microsoft.com/office/powerpoint/2010/main" val="41477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65440A-024A-43F7-A0CD-FA1BB3E8243C}"/>
              </a:ext>
            </a:extLst>
          </p:cNvPr>
          <p:cNvSpPr txBox="1"/>
          <p:nvPr/>
        </p:nvSpPr>
        <p:spPr>
          <a:xfrm>
            <a:off x="7679592" y="4173081"/>
            <a:ext cx="374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লিখেছেনঃ সুকুমার রায়  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CF76E-A3E5-430E-902C-EAE300BF039B}"/>
              </a:ext>
            </a:extLst>
          </p:cNvPr>
          <p:cNvSpPr txBox="1"/>
          <p:nvPr/>
        </p:nvSpPr>
        <p:spPr>
          <a:xfrm>
            <a:off x="5655797" y="2873765"/>
            <a:ext cx="4347391" cy="11104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>
                <a:gd name="adj" fmla="val 5016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শ্রাবনে </a:t>
            </a:r>
            <a:r>
              <a:rPr lang="bn-B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DB0DD-C12A-4BD2-B714-48249EBBA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4" y="1655289"/>
            <a:ext cx="4167265" cy="322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76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038274-FBF2-4A12-A6FB-EEB16FC96F6F}"/>
              </a:ext>
            </a:extLst>
          </p:cNvPr>
          <p:cNvSpPr txBox="1"/>
          <p:nvPr/>
        </p:nvSpPr>
        <p:spPr>
          <a:xfrm>
            <a:off x="4142948" y="553709"/>
            <a:ext cx="2506623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EAECC1-A730-4E42-8DC9-705A44EB3CA3}"/>
              </a:ext>
            </a:extLst>
          </p:cNvPr>
          <p:cNvSpPr/>
          <p:nvPr/>
        </p:nvSpPr>
        <p:spPr>
          <a:xfrm>
            <a:off x="3044919" y="1720840"/>
            <a:ext cx="72093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</a:t>
            </a:r>
            <a:r>
              <a:rPr lang="bn-BD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bn-IN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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সুকুমার রায় এর</a:t>
            </a:r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পরিচয়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 </a:t>
            </a:r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 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কিছু শব্দের অর্থ লিখতে পারবে,</a:t>
            </a:r>
          </a:p>
          <a:p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 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শ্রাবনে কবিতায় বর্ষার যে দিকটি চিত্রিত হয়েছে   </a:t>
            </a:r>
          </a:p>
          <a:p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তা বর্ণনা করতে পারবে। 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65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92AFC0-CC71-4F4C-A041-23A20223C495}"/>
              </a:ext>
            </a:extLst>
          </p:cNvPr>
          <p:cNvSpPr txBox="1"/>
          <p:nvPr/>
        </p:nvSpPr>
        <p:spPr>
          <a:xfrm>
            <a:off x="4407990" y="1417508"/>
            <a:ext cx="4358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এসো, কবি পরিচিতি জেনে নিই </a:t>
            </a:r>
            <a:endParaRPr lang="en-US" sz="32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60DD31-CC47-4DC3-8C1B-838E78470F65}"/>
              </a:ext>
            </a:extLst>
          </p:cNvPr>
          <p:cNvGrpSpPr/>
          <p:nvPr/>
        </p:nvGrpSpPr>
        <p:grpSpPr>
          <a:xfrm>
            <a:off x="2293493" y="2232341"/>
            <a:ext cx="8139660" cy="2623377"/>
            <a:chOff x="2293493" y="2232341"/>
            <a:chExt cx="8139660" cy="2623377"/>
          </a:xfrm>
        </p:grpSpPr>
        <p:sp>
          <p:nvSpPr>
            <p:cNvPr id="3" name="Flowchart: Stored Data 2">
              <a:extLst>
                <a:ext uri="{FF2B5EF4-FFF2-40B4-BE49-F238E27FC236}">
                  <a16:creationId xmlns:a16="http://schemas.microsoft.com/office/drawing/2014/main" id="{5B30B1C9-2623-4833-A37F-14F6EC03362C}"/>
                </a:ext>
              </a:extLst>
            </p:cNvPr>
            <p:cNvSpPr/>
            <p:nvPr/>
          </p:nvSpPr>
          <p:spPr>
            <a:xfrm flipH="1">
              <a:off x="2293493" y="2232341"/>
              <a:ext cx="8139660" cy="2623377"/>
            </a:xfrm>
            <a:prstGeom prst="flowChartOnlineStorag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শিশু-কিশোর পাঠকদের একটি প্রিয় নাম-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 সুকুমার রায় ।  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C05F29-34CD-4637-94C0-C9083AA78DD6}"/>
                </a:ext>
              </a:extLst>
            </p:cNvPr>
            <p:cNvSpPr txBox="1"/>
            <p:nvPr/>
          </p:nvSpPr>
          <p:spPr>
            <a:xfrm>
              <a:off x="4603251" y="2480782"/>
              <a:ext cx="41636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জন্মঃ১৮৮৭ খ্রীঃ কলকাতায়, মৃত্যুঃ১৯২৩। শিশুতোশ রচনা-রসের কবিতা,হাসির গল্প,নাটক। উল্লেখযোগ্য গ্রন্থ –আবোল তা</a:t>
              </a:r>
            </a:p>
            <a:p>
              <a:r>
                <a: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বোল,হযবরল,পাগলা দাশু।</a:t>
              </a:r>
              <a:endPara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7755386-7767-4DF6-AD11-FE9BAF241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0286" y="2232341"/>
            <a:ext cx="2134608" cy="2623377"/>
          </a:xfrm>
          <a:prstGeom prst="ellipse">
            <a:avLst/>
          </a:prstGeom>
          <a:ln w="28575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411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50C7B23E-4698-4113-929F-354677EB6AB1}"/>
              </a:ext>
            </a:extLst>
          </p:cNvPr>
          <p:cNvSpPr/>
          <p:nvPr/>
        </p:nvSpPr>
        <p:spPr>
          <a:xfrm>
            <a:off x="2990709" y="629336"/>
            <a:ext cx="6443663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u="sng" dirty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bn-IN" sz="3200" u="sng" dirty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32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0BCF6-13C1-42EC-81AB-18E9D3BC2027}"/>
              </a:ext>
            </a:extLst>
          </p:cNvPr>
          <p:cNvSpPr txBox="1"/>
          <p:nvPr/>
        </p:nvSpPr>
        <p:spPr>
          <a:xfrm>
            <a:off x="4489438" y="1631089"/>
            <a:ext cx="110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317E7-9D08-4526-9C5C-97128C4F282C}"/>
              </a:ext>
            </a:extLst>
          </p:cNvPr>
          <p:cNvSpPr txBox="1"/>
          <p:nvPr/>
        </p:nvSpPr>
        <p:spPr>
          <a:xfrm>
            <a:off x="7174905" y="1577021"/>
            <a:ext cx="80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ছাদ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4A774-3AF7-4201-B107-9ACA4BB66CEE}"/>
              </a:ext>
            </a:extLst>
          </p:cNvPr>
          <p:cNvSpPr txBox="1"/>
          <p:nvPr/>
        </p:nvSpPr>
        <p:spPr>
          <a:xfrm>
            <a:off x="6895838" y="2840340"/>
            <a:ext cx="135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কাতর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B9172-D13E-42A5-BBCC-19CADD8C9E08}"/>
              </a:ext>
            </a:extLst>
          </p:cNvPr>
          <p:cNvSpPr txBox="1"/>
          <p:nvPr/>
        </p:nvSpPr>
        <p:spPr>
          <a:xfrm>
            <a:off x="4305204" y="2933128"/>
            <a:ext cx="122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জর্জর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098E0-ECA5-4D06-A8B1-DC2F267B0A4C}"/>
              </a:ext>
            </a:extLst>
          </p:cNvPr>
          <p:cNvSpPr txBox="1"/>
          <p:nvPr/>
        </p:nvSpPr>
        <p:spPr>
          <a:xfrm>
            <a:off x="6956349" y="4078120"/>
            <a:ext cx="129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EC646-F83F-4C33-B748-C941BBC09531}"/>
              </a:ext>
            </a:extLst>
          </p:cNvPr>
          <p:cNvSpPr txBox="1"/>
          <p:nvPr/>
        </p:nvSpPr>
        <p:spPr>
          <a:xfrm>
            <a:off x="4309023" y="4156694"/>
            <a:ext cx="122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নিঃঝুম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6F540E-FB57-4EE8-9727-19C41A9803CD}"/>
              </a:ext>
            </a:extLst>
          </p:cNvPr>
          <p:cNvGrpSpPr/>
          <p:nvPr/>
        </p:nvGrpSpPr>
        <p:grpSpPr>
          <a:xfrm>
            <a:off x="5578209" y="1888761"/>
            <a:ext cx="1378140" cy="2612018"/>
            <a:chOff x="5578209" y="1888761"/>
            <a:chExt cx="1378140" cy="2612018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05720B9C-7A4A-40FD-BF34-60A5808813B6}"/>
                </a:ext>
              </a:extLst>
            </p:cNvPr>
            <p:cNvSpPr/>
            <p:nvPr/>
          </p:nvSpPr>
          <p:spPr>
            <a:xfrm>
              <a:off x="5598196" y="4381216"/>
              <a:ext cx="1358153" cy="1195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B8920B5-86E4-4D84-A811-65AE8C02DBEA}"/>
                </a:ext>
              </a:extLst>
            </p:cNvPr>
            <p:cNvGrpSpPr/>
            <p:nvPr/>
          </p:nvGrpSpPr>
          <p:grpSpPr>
            <a:xfrm>
              <a:off x="5578209" y="1888761"/>
              <a:ext cx="1378140" cy="1397056"/>
              <a:chOff x="5578209" y="1888761"/>
              <a:chExt cx="1378140" cy="1397056"/>
            </a:xfrm>
          </p:grpSpPr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C3AF3D62-DFC8-487B-B1D7-24748DB8DDC8}"/>
                  </a:ext>
                </a:extLst>
              </p:cNvPr>
              <p:cNvSpPr/>
              <p:nvPr/>
            </p:nvSpPr>
            <p:spPr>
              <a:xfrm>
                <a:off x="5681273" y="1888761"/>
                <a:ext cx="1274164" cy="1049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437306F3-4233-4DB8-ABDE-9C1395EB77B3}"/>
                  </a:ext>
                </a:extLst>
              </p:cNvPr>
              <p:cNvSpPr/>
              <p:nvPr/>
            </p:nvSpPr>
            <p:spPr>
              <a:xfrm flipV="1">
                <a:off x="5578209" y="3163505"/>
                <a:ext cx="1378140" cy="122312"/>
              </a:xfrm>
              <a:prstGeom prst="rightArrow">
                <a:avLst>
                  <a:gd name="adj1" fmla="val 3711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16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827D1-A03B-4313-B3A9-4F326A1B017B}"/>
              </a:ext>
            </a:extLst>
          </p:cNvPr>
          <p:cNvSpPr txBox="1"/>
          <p:nvPr/>
        </p:nvSpPr>
        <p:spPr>
          <a:xfrm rot="19895708">
            <a:off x="5757521" y="1703323"/>
            <a:ext cx="238843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B9CC1-9707-44D9-A59A-AAC339174F1F}"/>
              </a:ext>
            </a:extLst>
          </p:cNvPr>
          <p:cNvSpPr txBox="1"/>
          <p:nvPr/>
        </p:nvSpPr>
        <p:spPr>
          <a:xfrm rot="19565882">
            <a:off x="2814856" y="1848244"/>
            <a:ext cx="263875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1CFE5A-2C56-4983-B230-2FB3A6973D48}"/>
              </a:ext>
            </a:extLst>
          </p:cNvPr>
          <p:cNvSpPr/>
          <p:nvPr/>
        </p:nvSpPr>
        <p:spPr>
          <a:xfrm>
            <a:off x="4162337" y="1179438"/>
            <a:ext cx="329770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253EC5-F07D-4585-B726-090039DB97A6}"/>
              </a:ext>
            </a:extLst>
          </p:cNvPr>
          <p:cNvSpPr txBox="1"/>
          <p:nvPr/>
        </p:nvSpPr>
        <p:spPr>
          <a:xfrm>
            <a:off x="2698229" y="3693404"/>
            <a:ext cx="8139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প্রশ্নঃকবি সুকুমার রায় কোথায় জন্ম গ্রহন করে?</a:t>
            </a:r>
          </a:p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প্রশ্নঃকবি সুকুমার রায়কবে মৃত্যু বরণ করে?</a:t>
            </a:r>
          </a:p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প্রশ্নঃ ছাত শব্দের অর্থ কি?</a:t>
            </a:r>
            <a:endParaRPr lang="bn-BD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EEBF7A-8B42-4BF5-9761-AAD50032F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57" y="397239"/>
            <a:ext cx="3777521" cy="2574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948AF-DC0F-4F07-A561-93D817604B0B}"/>
              </a:ext>
            </a:extLst>
          </p:cNvPr>
          <p:cNvSpPr txBox="1"/>
          <p:nvPr/>
        </p:nvSpPr>
        <p:spPr>
          <a:xfrm>
            <a:off x="2737262" y="2904619"/>
            <a:ext cx="7806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 ঝরে জল ঝরে সারাদিন সারারাত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অফুরান নামতায় বাদলের ধারাপাত। 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195</TotalTime>
  <Words>377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NikoshBAN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hosneara mukti</dc:creator>
  <cp:lastModifiedBy>hosneara mukti</cp:lastModifiedBy>
  <cp:revision>30</cp:revision>
  <dcterms:created xsi:type="dcterms:W3CDTF">2019-05-12T03:29:14Z</dcterms:created>
  <dcterms:modified xsi:type="dcterms:W3CDTF">2019-05-14T04:26:01Z</dcterms:modified>
</cp:coreProperties>
</file>