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Luther%20King\Videos\chakma%20(&#2458;&#2494;&#2453;&#2478;&#2494;%20&#2468;&#2469;&#2494;%20&#2458;&#2494;&#2434;&#2478;&#2494;%20).mp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ardrop 3"/>
          <p:cNvSpPr/>
          <p:nvPr/>
        </p:nvSpPr>
        <p:spPr>
          <a:xfrm>
            <a:off x="1143000" y="152400"/>
            <a:ext cx="7086600" cy="2514600"/>
          </a:xfrm>
          <a:prstGeom prst="teardro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g"/>
              </a:rPr>
              <a:t>সবাইকে</a:t>
            </a:r>
            <a:r>
              <a:rPr lang="en-US" sz="4000" dirty="0" smtClean="0">
                <a:latin typeface="NikoshBang"/>
              </a:rPr>
              <a:t> </a:t>
            </a:r>
            <a:r>
              <a:rPr lang="en-US" sz="4000" dirty="0" err="1" smtClean="0">
                <a:latin typeface="NikoshBang"/>
              </a:rPr>
              <a:t>আজকের</a:t>
            </a:r>
            <a:r>
              <a:rPr lang="en-US" sz="4000" dirty="0" smtClean="0">
                <a:latin typeface="NikoshBang"/>
              </a:rPr>
              <a:t> </a:t>
            </a:r>
            <a:r>
              <a:rPr lang="en-US" sz="4000" dirty="0" smtClean="0">
                <a:latin typeface="NikoshBang"/>
              </a:rPr>
              <a:t> </a:t>
            </a:r>
            <a:r>
              <a:rPr lang="en-US" sz="4000" dirty="0" err="1" smtClean="0">
                <a:latin typeface="NikoshBang"/>
              </a:rPr>
              <a:t>পাঠে</a:t>
            </a:r>
            <a:r>
              <a:rPr lang="en-US" sz="4000" dirty="0" smtClean="0">
                <a:latin typeface="NikoshBang"/>
              </a:rPr>
              <a:t> </a:t>
            </a:r>
            <a:r>
              <a:rPr lang="en-US" sz="4000" dirty="0" err="1" smtClean="0">
                <a:latin typeface="NikoshBang"/>
              </a:rPr>
              <a:t>স্বাগতম</a:t>
            </a:r>
            <a:r>
              <a:rPr lang="en-US" sz="4000" dirty="0" smtClean="0">
                <a:latin typeface="NikoshBang"/>
              </a:rPr>
              <a:t> </a:t>
            </a:r>
            <a:r>
              <a:rPr lang="en-US" sz="4000" dirty="0" smtClean="0">
                <a:latin typeface="NikoshBang"/>
              </a:rPr>
              <a:t> </a:t>
            </a:r>
            <a:endParaRPr lang="en-US" sz="4000" dirty="0">
              <a:latin typeface="NikoshBang"/>
            </a:endParaRPr>
          </a:p>
        </p:txBody>
      </p:sp>
      <p:pic>
        <p:nvPicPr>
          <p:cNvPr id="6" name="Picture 5" descr="download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144328"/>
            <a:ext cx="4114800" cy="26008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 descr="download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902" y="3276600"/>
            <a:ext cx="3876782" cy="2438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09600" y="1752600"/>
            <a:ext cx="6400800" cy="3124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g"/>
              </a:rPr>
              <a:t>একক কাজ</a:t>
            </a:r>
          </a:p>
          <a:p>
            <a:r>
              <a:rPr lang="en-US" sz="4400" dirty="0" smtClean="0">
                <a:latin typeface="NikoshBang"/>
              </a:rPr>
              <a:t>€€</a:t>
            </a:r>
            <a:r>
              <a:rPr lang="bn-IN" sz="4400" dirty="0" smtClean="0">
                <a:latin typeface="NikoshBang"/>
              </a:rPr>
              <a:t> গারোদের ধর্মের নাম কি?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600200" y="1219200"/>
            <a:ext cx="4343400" cy="2514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g"/>
              </a:rPr>
              <a:t>দলীয় কাজ </a:t>
            </a:r>
          </a:p>
          <a:p>
            <a:pPr algn="ctr"/>
            <a:r>
              <a:rPr lang="bn-IN" sz="3200" dirty="0" smtClean="0">
                <a:latin typeface="NikoshBang"/>
              </a:rPr>
              <a:t>গারোদের উৎসব ও কাজ সম্পর্কে দলে আলোচনা করে লিখো। </a:t>
            </a:r>
            <a:endParaRPr lang="en-US" sz="3200" dirty="0">
              <a:latin typeface="NikoshBa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/>
          <p:cNvSpPr/>
          <p:nvPr/>
        </p:nvSpPr>
        <p:spPr>
          <a:xfrm>
            <a:off x="914400" y="1447800"/>
            <a:ext cx="6248400" cy="36576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g"/>
              </a:rPr>
              <a:t>শিখন ফল </a:t>
            </a:r>
          </a:p>
          <a:p>
            <a:pPr algn="ctr"/>
            <a:r>
              <a:rPr lang="bn-IN" sz="3200" dirty="0" smtClean="0">
                <a:latin typeface="NikoshBang"/>
              </a:rPr>
              <a:t>১ গারোদের জীবন সম্পর্কে জানবে।</a:t>
            </a:r>
          </a:p>
          <a:p>
            <a:pPr algn="ctr"/>
            <a:r>
              <a:rPr lang="bn-IN" sz="3200" dirty="0" smtClean="0">
                <a:latin typeface="NikoshBang"/>
              </a:rPr>
              <a:t>২ বিভিন্ন উৎসব কি,কি তা বলতে পারবে। </a:t>
            </a:r>
          </a:p>
          <a:p>
            <a:pPr algn="ctr"/>
            <a:r>
              <a:rPr lang="bn-IN" sz="3200" dirty="0" smtClean="0">
                <a:latin typeface="NikoshBang"/>
              </a:rPr>
              <a:t>৩ গারোদের সমাজব্যবস্থা নিয়ে লিখতে পারবে। </a:t>
            </a:r>
            <a:endParaRPr lang="en-US" sz="3200" dirty="0">
              <a:latin typeface="NikoshBa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4800" y="1524000"/>
            <a:ext cx="6934200" cy="3505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g"/>
              </a:rPr>
              <a:t>মূল্যায়ন</a:t>
            </a:r>
          </a:p>
          <a:p>
            <a:pPr algn="ctr"/>
            <a:r>
              <a:rPr lang="bn-IN" sz="4400" dirty="0" smtClean="0">
                <a:latin typeface="NikoshBang"/>
              </a:rPr>
              <a:t>গারোদের প্রিয় খাদ্য কি,কি তা খাতায় লিখো। </a:t>
            </a:r>
            <a:endParaRPr lang="en-US" sz="4400" dirty="0">
              <a:latin typeface="NikoshBa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914400" y="1219200"/>
            <a:ext cx="6553200" cy="3657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g"/>
              </a:rPr>
              <a:t>বাড়ির কাজ </a:t>
            </a:r>
          </a:p>
          <a:p>
            <a:pPr algn="ctr"/>
            <a:r>
              <a:rPr lang="bn-IN" sz="4000" dirty="0" smtClean="0">
                <a:latin typeface="NikoshBang"/>
              </a:rPr>
              <a:t>বাংলাদেশের ক্ষুদ্র জনগোষ্ঠী সম্পর্কে যা জানো লিখে আনবে। </a:t>
            </a:r>
            <a:endParaRPr lang="en-US" sz="4000" dirty="0">
              <a:latin typeface="NikoshBa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600200" y="381000"/>
            <a:ext cx="5257800" cy="1828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g"/>
              </a:rPr>
              <a:t>সবাইকে অনেক ধন্যবাদ </a:t>
            </a:r>
            <a:endParaRPr lang="en-US" sz="3200" dirty="0">
              <a:solidFill>
                <a:schemeClr val="tx1"/>
              </a:solidFill>
              <a:latin typeface="NikoshBang"/>
            </a:endParaRPr>
          </a:p>
        </p:txBody>
      </p:sp>
      <p:pic>
        <p:nvPicPr>
          <p:cNvPr id="3" name="Picture 2" descr="t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514600"/>
            <a:ext cx="6096000" cy="4043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ecision 5"/>
          <p:cNvSpPr/>
          <p:nvPr/>
        </p:nvSpPr>
        <p:spPr>
          <a:xfrm>
            <a:off x="304800" y="609600"/>
            <a:ext cx="4267200" cy="3429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পরিচিতি</a:t>
            </a:r>
          </a:p>
          <a:p>
            <a:pPr algn="ctr"/>
            <a:r>
              <a:rPr lang="bn-IN" b="1" dirty="0" smtClean="0"/>
              <a:t>রোমানা আফরোজ</a:t>
            </a:r>
          </a:p>
          <a:p>
            <a:pPr algn="ctr"/>
            <a:r>
              <a:rPr lang="bn-IN" dirty="0" smtClean="0"/>
              <a:t>সহকারি শিক্ষিকা রাজবাড়ি মডেল সরকারি প্রাথমিক বিদ্যালয়</a:t>
            </a:r>
          </a:p>
          <a:p>
            <a:pPr algn="ctr"/>
            <a:r>
              <a:rPr lang="bn-IN" dirty="0" smtClean="0"/>
              <a:t>মানিকছড়ি,খাগড়াছড়ি </a:t>
            </a:r>
            <a:endParaRPr lang="en-US" dirty="0"/>
          </a:p>
        </p:txBody>
      </p:sp>
      <p:sp>
        <p:nvSpPr>
          <p:cNvPr id="7" name="Flowchart: Decision 6"/>
          <p:cNvSpPr/>
          <p:nvPr/>
        </p:nvSpPr>
        <p:spPr>
          <a:xfrm>
            <a:off x="2895600" y="3200400"/>
            <a:ext cx="4953000" cy="33528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/>
              <a:t>শ্রেণীঃ৫ম</a:t>
            </a:r>
          </a:p>
          <a:p>
            <a:pPr algn="ctr"/>
            <a:r>
              <a:rPr lang="bn-IN" dirty="0" smtClean="0"/>
              <a:t>বিষয়ঃবাংলাদেশ ও বিশ্ব পরিচয়</a:t>
            </a:r>
          </a:p>
          <a:p>
            <a:pPr algn="ctr"/>
            <a:r>
              <a:rPr lang="bn-IN" dirty="0" smtClean="0"/>
              <a:t>পাঠ শিরোনামঃবাংলাদেশের ক্ষুদ্র নৃ-গোষ্ঠী </a:t>
            </a:r>
          </a:p>
          <a:p>
            <a:pPr algn="ctr"/>
            <a:r>
              <a:rPr lang="bn-IN" dirty="0" smtClean="0"/>
              <a:t>পাঠ্যাংশঃ ধারণা......করা হয়। </a:t>
            </a:r>
            <a:endParaRPr lang="en-US" dirty="0"/>
          </a:p>
        </p:txBody>
      </p:sp>
      <p:pic>
        <p:nvPicPr>
          <p:cNvPr id="4" name="Picture 3" descr="download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457200"/>
            <a:ext cx="4299664" cy="26670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1447800" y="152400"/>
            <a:ext cx="5715000" cy="25146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  <a:latin typeface="NikoshBang"/>
              </a:rPr>
              <a:t>এসো কিছু ছবি দেখি </a:t>
            </a:r>
            <a:endParaRPr lang="en-US" sz="2800" dirty="0">
              <a:solidFill>
                <a:srgbClr val="FFFF00"/>
              </a:solidFill>
              <a:latin typeface="NikoshBang"/>
            </a:endParaRPr>
          </a:p>
        </p:txBody>
      </p:sp>
      <p:pic>
        <p:nvPicPr>
          <p:cNvPr id="4" name="Picture 3" descr="download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0"/>
            <a:ext cx="3973412" cy="2362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 descr="images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3124494"/>
            <a:ext cx="3865382" cy="2895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990600" y="0"/>
            <a:ext cx="5943600" cy="2209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g"/>
              </a:rPr>
              <a:t>কি দেখতে পাচ্ছো </a:t>
            </a:r>
            <a:endParaRPr lang="en-US" sz="2800" dirty="0">
              <a:latin typeface="NikoshBang"/>
            </a:endParaRPr>
          </a:p>
        </p:txBody>
      </p:sp>
      <p:pic>
        <p:nvPicPr>
          <p:cNvPr id="3" name="Picture 2" descr="download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133600"/>
            <a:ext cx="3627841" cy="2057400"/>
          </a:xfrm>
          <a:prstGeom prst="rect">
            <a:avLst/>
          </a:prstGeom>
        </p:spPr>
      </p:pic>
      <p:pic>
        <p:nvPicPr>
          <p:cNvPr id="4" name="Picture 3" descr="download (1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209800"/>
            <a:ext cx="3778770" cy="2514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48006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g"/>
              </a:rPr>
              <a:t>গারোদের সমাজ ব্যবস্থা </a:t>
            </a:r>
            <a:endParaRPr lang="en-US" sz="2800" dirty="0">
              <a:latin typeface="NikoshBa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4082143" cy="2514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 descr="images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066800"/>
            <a:ext cx="4279900" cy="257682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905000" y="3048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g"/>
              </a:rPr>
              <a:t>গারো</a:t>
            </a:r>
            <a:r>
              <a:rPr lang="en-US" sz="2800" dirty="0" err="1" smtClean="0">
                <a:latin typeface="NikoshBang"/>
              </a:rPr>
              <a:t>দের</a:t>
            </a:r>
            <a:r>
              <a:rPr lang="en-US" sz="2800" dirty="0" smtClean="0">
                <a:latin typeface="NikoshBang"/>
              </a:rPr>
              <a:t> </a:t>
            </a:r>
            <a:r>
              <a:rPr lang="en-US" sz="2800" dirty="0" err="1" smtClean="0">
                <a:latin typeface="NikoshBang"/>
              </a:rPr>
              <a:t>বিভিন্ন</a:t>
            </a:r>
            <a:r>
              <a:rPr lang="en-US" sz="2800" dirty="0" smtClean="0">
                <a:latin typeface="NikoshBang"/>
              </a:rPr>
              <a:t> </a:t>
            </a:r>
            <a:r>
              <a:rPr lang="en-US" sz="2800" dirty="0" err="1" smtClean="0">
                <a:latin typeface="NikoshBang"/>
              </a:rPr>
              <a:t>উৎসব</a:t>
            </a:r>
            <a:r>
              <a:rPr lang="en-US" sz="2800" dirty="0" smtClean="0">
                <a:latin typeface="NikoshBang"/>
              </a:rPr>
              <a:t> </a:t>
            </a:r>
            <a:endParaRPr lang="en-US" sz="2800" dirty="0">
              <a:latin typeface="NikoshBang"/>
            </a:endParaRPr>
          </a:p>
        </p:txBody>
      </p:sp>
      <p:pic>
        <p:nvPicPr>
          <p:cNvPr id="6" name="Picture 5" descr="images (1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962400"/>
            <a:ext cx="3733800" cy="248467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 descr="images (2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3984" y="3962400"/>
            <a:ext cx="4039016" cy="243424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1447800" y="457200"/>
            <a:ext cx="4495800" cy="20574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g"/>
              </a:rPr>
              <a:t>এসো একটি ভিডিও দেখি </a:t>
            </a:r>
            <a:endParaRPr lang="en-US" sz="2400" dirty="0">
              <a:latin typeface="NikoshBang"/>
            </a:endParaRPr>
          </a:p>
        </p:txBody>
      </p:sp>
      <p:pic>
        <p:nvPicPr>
          <p:cNvPr id="3" name="chakma (চাকমা তথা চাংমা 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09600" y="2133600"/>
            <a:ext cx="73152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705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unched Tape 5"/>
          <p:cNvSpPr/>
          <p:nvPr/>
        </p:nvSpPr>
        <p:spPr>
          <a:xfrm>
            <a:off x="1219200" y="609600"/>
            <a:ext cx="5562600" cy="17526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g"/>
              </a:rPr>
              <a:t>আমাদের আজকের পাঠ</a:t>
            </a:r>
          </a:p>
          <a:p>
            <a:pPr algn="ctr"/>
            <a:r>
              <a:rPr lang="bn-IN" sz="2400" dirty="0" smtClean="0">
                <a:latin typeface="NikoshBang"/>
              </a:rPr>
              <a:t>বাংলাদেশের ক্ষুদ্র নৃ-গোষ্ঠী </a:t>
            </a:r>
          </a:p>
          <a:p>
            <a:pPr algn="ctr"/>
            <a:r>
              <a:rPr lang="bn-IN" sz="2400" dirty="0" smtClean="0">
                <a:latin typeface="NikoshBang"/>
              </a:rPr>
              <a:t>আমরা এখন ১১ অধ্যায় ৮২ পৃষ্ঠা খুলবো </a:t>
            </a:r>
            <a:endParaRPr lang="en-US" sz="2400" dirty="0">
              <a:latin typeface="NikoshBang"/>
            </a:endParaRPr>
          </a:p>
        </p:txBody>
      </p:sp>
      <p:pic>
        <p:nvPicPr>
          <p:cNvPr id="7" name="Picture 6" descr="download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971800"/>
            <a:ext cx="5334000" cy="273494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3091721" cy="20574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3" name="Picture 2" descr="images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457200"/>
            <a:ext cx="4314324" cy="1981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images (1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905" y="3164541"/>
            <a:ext cx="3190068" cy="1981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4" descr="images (17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9200" y="2590801"/>
            <a:ext cx="3276600" cy="245428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447800" y="5410200"/>
            <a:ext cx="5562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g"/>
              </a:rPr>
              <a:t>গারোদের বসবাস,ভাষা ও কর্মজীবন </a:t>
            </a:r>
            <a:endParaRPr lang="en-US" sz="2800" dirty="0">
              <a:latin typeface="NikoshBang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1770529" y="497541"/>
            <a:ext cx="4495800" cy="3200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g"/>
              </a:rPr>
              <a:t>শিক্ষকের পাঠ</a:t>
            </a:r>
          </a:p>
          <a:p>
            <a:pPr algn="ctr"/>
            <a:r>
              <a:rPr lang="bn-IN" sz="2800" dirty="0" smtClean="0">
                <a:latin typeface="NikoshBang"/>
              </a:rPr>
              <a:t>ছাত্রছাত্রীদের পাঠ</a:t>
            </a:r>
          </a:p>
          <a:p>
            <a:pPr algn="r"/>
            <a:r>
              <a:rPr lang="bn-IN" sz="2800" dirty="0" smtClean="0">
                <a:latin typeface="NikoshBang"/>
              </a:rPr>
              <a:t>একক,দলে জোড়ায় কাজ </a:t>
            </a:r>
            <a:endParaRPr lang="en-US" sz="2800" dirty="0">
              <a:latin typeface="NikoshBa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138</Words>
  <Application>Microsoft Office PowerPoint</Application>
  <PresentationFormat>On-screen Show (4:3)</PresentationFormat>
  <Paragraphs>34</Paragraphs>
  <Slides>15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Luther King</dc:creator>
  <cp:lastModifiedBy>Luther King</cp:lastModifiedBy>
  <cp:revision>11</cp:revision>
  <dcterms:created xsi:type="dcterms:W3CDTF">2006-08-16T00:00:00Z</dcterms:created>
  <dcterms:modified xsi:type="dcterms:W3CDTF">2019-05-18T11:18:37Z</dcterms:modified>
</cp:coreProperties>
</file>