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77" r:id="rId2"/>
    <p:sldId id="276" r:id="rId3"/>
    <p:sldId id="278" r:id="rId4"/>
    <p:sldId id="268" r:id="rId5"/>
    <p:sldId id="257" r:id="rId6"/>
    <p:sldId id="262" r:id="rId7"/>
    <p:sldId id="275" r:id="rId8"/>
    <p:sldId id="263" r:id="rId9"/>
    <p:sldId id="279" r:id="rId10"/>
    <p:sldId id="264" r:id="rId11"/>
    <p:sldId id="271" r:id="rId12"/>
    <p:sldId id="280" r:id="rId13"/>
    <p:sldId id="282" r:id="rId14"/>
    <p:sldId id="28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59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B71F7-3A20-4138-9A21-65E15D89DD9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5B3BE-680B-4B00-B320-90F970FC4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5B3BE-680B-4B00-B320-90F970FC46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5B3BE-680B-4B00-B320-90F970FC46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0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5B3BE-680B-4B00-B320-90F970FC46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5B3BE-680B-4B00-B320-90F970FC46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7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0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1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78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3F262D-05BB-48F3-923F-A8479A7A50B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E3CFC7-944B-489D-AD51-FE37F0150F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0628" y="3166280"/>
            <a:ext cx="10638597" cy="204717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50629" y="3370997"/>
            <a:ext cx="10638596" cy="204717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44371" y="1227288"/>
            <a:ext cx="405110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2000" b="1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12000" b="1" cap="none" spc="0" dirty="0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0520" y="3780431"/>
            <a:ext cx="431881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4000" b="1" dirty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4000" b="1" dirty="0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05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xit" presetSubtype="4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1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5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7037E-7 L 0.00026 0.0835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16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54167E-6 3.7037E-6 L -0.00078 -0.117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/>
      <p:bldP spid="8" grpId="1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79444" y="715616"/>
            <a:ext cx="3399185" cy="4479235"/>
            <a:chOff x="1179444" y="715616"/>
            <a:chExt cx="3399185" cy="4479235"/>
          </a:xfrm>
        </p:grpSpPr>
        <p:sp>
          <p:nvSpPr>
            <p:cNvPr id="3" name="Right Triangle 2"/>
            <p:cNvSpPr/>
            <p:nvPr/>
          </p:nvSpPr>
          <p:spPr>
            <a:xfrm>
              <a:off x="1431234" y="1192695"/>
              <a:ext cx="2703443" cy="3419061"/>
            </a:xfrm>
            <a:prstGeom prst="rtTriangl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179444" y="715616"/>
              <a:ext cx="516835" cy="5830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061794" y="4538872"/>
              <a:ext cx="516835" cy="5830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92698" y="4611756"/>
              <a:ext cx="516835" cy="5830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1431234" y="3167270"/>
            <a:ext cx="1590262" cy="14444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22104" y="2716697"/>
            <a:ext cx="516835" cy="602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7289" y="3167270"/>
            <a:ext cx="7262190" cy="1205948"/>
          </a:xfrm>
          <a:prstGeom prst="rect">
            <a:avLst/>
          </a:prstGeom>
          <a:solidFill>
            <a:schemeClr val="bg2">
              <a:lumMod val="1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b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অংকনঃ-</a:t>
            </a:r>
            <a:r>
              <a:rPr lang="bn-IN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দিয়ে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bn-IN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উপর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IN" sz="32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 টানি।</a:t>
            </a:r>
            <a:r>
              <a:rPr lang="bn-IN" sz="44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 rot="19266134">
            <a:off x="2791024" y="3026797"/>
            <a:ext cx="253857" cy="521663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54257" y="3014242"/>
                <a:ext cx="8682710" cy="31745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মকোণী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ABC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এবং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সমকোণী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∆</m:t>
                    </m:r>
                  </m:oMath>
                </a14:m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ABD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 =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সমকোণ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উভয় ত্রিভুজের সাধারন কোণ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অবশিষ্ট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ACB =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অবশিষ্ট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ABD </a:t>
                </a:r>
                <a:endPara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ABC</m:t>
                    </m:r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ABD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সদৃশকোণী তথা সদৃশ।</a:t>
                </a:r>
              </a:p>
              <a:p>
                <a:pPr algn="just"/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 সদৃশকোণী ত্রিভুজের অনুরুপ বাহুগুলোর অনুপাত সমান। </a:t>
                </a:r>
              </a:p>
              <a:p>
                <a:pPr algn="just"/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এখন সদৃশকোণী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ABC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এবং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সদৃশ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কোণী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∆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ABD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হতে পাই</a:t>
                </a:r>
                <a:endPara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𝐴𝐶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𝐴𝐷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------------------- (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257" y="3014242"/>
                <a:ext cx="8682710" cy="3174522"/>
              </a:xfrm>
              <a:prstGeom prst="rect">
                <a:avLst/>
              </a:prstGeom>
              <a:blipFill rotWithShape="0">
                <a:blip r:embed="rId2"/>
                <a:stretch>
                  <a:fillRect l="-125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918077" y="52155"/>
            <a:ext cx="2423053" cy="2916332"/>
            <a:chOff x="918077" y="52155"/>
            <a:chExt cx="2423053" cy="2916332"/>
          </a:xfrm>
        </p:grpSpPr>
        <p:grpSp>
          <p:nvGrpSpPr>
            <p:cNvPr id="10" name="Group 9"/>
            <p:cNvGrpSpPr/>
            <p:nvPr/>
          </p:nvGrpSpPr>
          <p:grpSpPr>
            <a:xfrm>
              <a:off x="918077" y="52155"/>
              <a:ext cx="2423053" cy="2916332"/>
              <a:chOff x="1777889" y="52155"/>
              <a:chExt cx="2423053" cy="2916332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777889" y="52155"/>
                <a:ext cx="2423053" cy="2916332"/>
                <a:chOff x="1134267" y="522357"/>
                <a:chExt cx="3561224" cy="4587982"/>
              </a:xfrm>
            </p:grpSpPr>
            <p:sp>
              <p:nvSpPr>
                <p:cNvPr id="3" name="Right Triangle 2"/>
                <p:cNvSpPr/>
                <p:nvPr/>
              </p:nvSpPr>
              <p:spPr>
                <a:xfrm>
                  <a:off x="1431234" y="1057475"/>
                  <a:ext cx="2703443" cy="3419061"/>
                </a:xfrm>
                <a:prstGeom prst="rtTriangle">
                  <a:avLst/>
                </a:prstGeom>
                <a:noFill/>
                <a:ln w="381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4178656" y="4369845"/>
                  <a:ext cx="516835" cy="58309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134267" y="4527242"/>
                  <a:ext cx="516835" cy="58309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192294" y="522357"/>
                  <a:ext cx="516835" cy="58309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1972633" y="2331896"/>
                <a:ext cx="303841" cy="221672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1120133" y="723900"/>
              <a:ext cx="282423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918077" y="47893"/>
            <a:ext cx="1670247" cy="2920594"/>
            <a:chOff x="4460488" y="-130666"/>
            <a:chExt cx="1670247" cy="2920594"/>
          </a:xfrm>
        </p:grpSpPr>
        <p:grpSp>
          <p:nvGrpSpPr>
            <p:cNvPr id="11" name="Group 10"/>
            <p:cNvGrpSpPr/>
            <p:nvPr/>
          </p:nvGrpSpPr>
          <p:grpSpPr>
            <a:xfrm>
              <a:off x="4460488" y="-130666"/>
              <a:ext cx="1670247" cy="2920594"/>
              <a:chOff x="5277713" y="46629"/>
              <a:chExt cx="1670247" cy="2920594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5277713" y="46629"/>
                <a:ext cx="1670247" cy="2920594"/>
                <a:chOff x="1545340" y="3558454"/>
                <a:chExt cx="1670247" cy="2920594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741401" y="5168352"/>
                  <a:ext cx="1089391" cy="90909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1742237" y="3934630"/>
                  <a:ext cx="13252" cy="214281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754657" y="3934630"/>
                  <a:ext cx="1076139" cy="12337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1585093" y="3558454"/>
                  <a:ext cx="351654" cy="3894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endPara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2863933" y="4890294"/>
                  <a:ext cx="351654" cy="3894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D</a:t>
                  </a:r>
                  <a:endPara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45340" y="6089616"/>
                  <a:ext cx="351654" cy="3894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 rot="19182120">
                <a:off x="6281929" y="1531000"/>
                <a:ext cx="235915" cy="226708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4664011" y="571500"/>
              <a:ext cx="28242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22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5347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54257" y="2988317"/>
                <a:ext cx="10363100" cy="33197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একইভাবে প্রমাণ করা যায় যে,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ABC</m:t>
                    </m:r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BDC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সদৃশকোণী তথা সদৃশ।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সদৃশকোণী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ABC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এবং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সদৃশ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কোণী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∆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BCD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হতে পাই</a:t>
                </a:r>
                <a:endPara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𝐴𝐶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𝐷𝐶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𝐷𝐶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------------------- (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ii)</a:t>
                </a:r>
              </a:p>
              <a:p>
                <a:pPr algn="just"/>
                <a:endParaRPr lang="bn-IN" sz="105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এখন সমীকরন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(ii)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করে পাই,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𝐴𝐷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𝐷𝐶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 (AD+DC)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bn-I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AC.AC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bn-I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𝐴𝐶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257" y="2988317"/>
                <a:ext cx="10363100" cy="3319718"/>
              </a:xfrm>
              <a:prstGeom prst="rect">
                <a:avLst/>
              </a:prstGeom>
              <a:blipFill rotWithShape="0">
                <a:blip r:embed="rId2"/>
                <a:stretch>
                  <a:fillRect l="-1055" t="-2541" b="-635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24884" y="51841"/>
            <a:ext cx="2511652" cy="2889196"/>
            <a:chOff x="624884" y="51841"/>
            <a:chExt cx="2511652" cy="2889196"/>
          </a:xfrm>
        </p:grpSpPr>
        <p:grpSp>
          <p:nvGrpSpPr>
            <p:cNvPr id="17" name="Group 16"/>
            <p:cNvGrpSpPr/>
            <p:nvPr/>
          </p:nvGrpSpPr>
          <p:grpSpPr>
            <a:xfrm>
              <a:off x="624884" y="51841"/>
              <a:ext cx="2511652" cy="2889196"/>
              <a:chOff x="624884" y="51841"/>
              <a:chExt cx="2511652" cy="2889196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624884" y="51841"/>
                <a:ext cx="2511652" cy="2889196"/>
                <a:chOff x="928887" y="673176"/>
                <a:chExt cx="3846203" cy="4626272"/>
              </a:xfrm>
            </p:grpSpPr>
            <p:sp>
              <p:nvSpPr>
                <p:cNvPr id="3" name="Right Triangle 2"/>
                <p:cNvSpPr/>
                <p:nvPr/>
              </p:nvSpPr>
              <p:spPr>
                <a:xfrm>
                  <a:off x="1431234" y="1192695"/>
                  <a:ext cx="2703443" cy="3419061"/>
                </a:xfrm>
                <a:prstGeom prst="rtTriangle">
                  <a:avLst/>
                </a:prstGeom>
                <a:noFill/>
                <a:ln w="381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1179444" y="673176"/>
                  <a:ext cx="516835" cy="58309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4210312" y="4716353"/>
                  <a:ext cx="516835" cy="58309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928887" y="4632976"/>
                  <a:ext cx="516835" cy="58309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4258255" y="4640647"/>
                  <a:ext cx="516835" cy="58309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961781" y="2272146"/>
                <a:ext cx="215839" cy="238811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flipH="1">
              <a:off x="2203557" y="2143593"/>
              <a:ext cx="224851" cy="38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38501" y="1428154"/>
            <a:ext cx="2498035" cy="1430878"/>
            <a:chOff x="4212118" y="1430628"/>
            <a:chExt cx="2498035" cy="1430878"/>
          </a:xfrm>
        </p:grpSpPr>
        <p:grpSp>
          <p:nvGrpSpPr>
            <p:cNvPr id="20" name="Group 19"/>
            <p:cNvGrpSpPr/>
            <p:nvPr/>
          </p:nvGrpSpPr>
          <p:grpSpPr>
            <a:xfrm>
              <a:off x="4212118" y="1430628"/>
              <a:ext cx="2498035" cy="1430878"/>
              <a:chOff x="629473" y="1444483"/>
              <a:chExt cx="2498035" cy="143087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29473" y="1444483"/>
                <a:ext cx="2498035" cy="1430878"/>
                <a:chOff x="6924262" y="4850295"/>
                <a:chExt cx="2498035" cy="1430878"/>
              </a:xfrm>
            </p:grpSpPr>
            <p:cxnSp>
              <p:nvCxnSpPr>
                <p:cNvPr id="9" name="Straight Connector 8"/>
                <p:cNvCxnSpPr>
                  <a:stCxn id="3" idx="2"/>
                </p:cNvCxnSpPr>
                <p:nvPr/>
              </p:nvCxnSpPr>
              <p:spPr>
                <a:xfrm flipV="1">
                  <a:off x="7238688" y="5048473"/>
                  <a:ext cx="1025761" cy="88522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>
                  <a:stCxn id="3" idx="2"/>
                </p:cNvCxnSpPr>
                <p:nvPr/>
              </p:nvCxnSpPr>
              <p:spPr>
                <a:xfrm flipV="1">
                  <a:off x="7238688" y="5930629"/>
                  <a:ext cx="1774257" cy="307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endCxn id="3" idx="4"/>
                </p:cNvCxnSpPr>
                <p:nvPr/>
              </p:nvCxnSpPr>
              <p:spPr>
                <a:xfrm>
                  <a:off x="8264449" y="5048474"/>
                  <a:ext cx="739645" cy="88522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8335615" y="4850295"/>
                  <a:ext cx="318052" cy="31889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D</a:t>
                  </a:r>
                  <a:endParaRPr lang="en-US" sz="2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6924262" y="5956852"/>
                  <a:ext cx="318052" cy="31889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2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9104245" y="5962275"/>
                  <a:ext cx="318052" cy="31889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sz="2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 rot="19134365">
                <a:off x="1835957" y="1701639"/>
                <a:ext cx="235915" cy="229248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5777174" y="2146067"/>
              <a:ext cx="224853" cy="3648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49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5.55112E-17 L 0.47018 -0.0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242408" y="52155"/>
            <a:ext cx="2398030" cy="2916332"/>
            <a:chOff x="3480280" y="52155"/>
            <a:chExt cx="2398030" cy="2916332"/>
          </a:xfrm>
        </p:grpSpPr>
        <p:grpSp>
          <p:nvGrpSpPr>
            <p:cNvPr id="2" name="Group 1"/>
            <p:cNvGrpSpPr/>
            <p:nvPr/>
          </p:nvGrpSpPr>
          <p:grpSpPr>
            <a:xfrm>
              <a:off x="3480280" y="52155"/>
              <a:ext cx="2398030" cy="2916332"/>
              <a:chOff x="1154326" y="522357"/>
              <a:chExt cx="3524445" cy="4587982"/>
            </a:xfrm>
          </p:grpSpPr>
          <p:sp>
            <p:nvSpPr>
              <p:cNvPr id="3" name="Right Triangle 2"/>
              <p:cNvSpPr/>
              <p:nvPr/>
            </p:nvSpPr>
            <p:spPr>
              <a:xfrm>
                <a:off x="1431234" y="1057475"/>
                <a:ext cx="2703443" cy="3419061"/>
              </a:xfrm>
              <a:prstGeom prst="rtTriangle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158599" y="4369845"/>
                <a:ext cx="516835" cy="5830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Z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154326" y="4527242"/>
                <a:ext cx="516835" cy="5830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Y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192294" y="522357"/>
                <a:ext cx="516835" cy="5830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161936" y="4373419"/>
                <a:ext cx="516835" cy="5830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Z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3670891" y="2327836"/>
              <a:ext cx="303841" cy="221672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48394" y="46629"/>
            <a:ext cx="1670247" cy="2920594"/>
            <a:chOff x="4022111" y="46629"/>
            <a:chExt cx="1670247" cy="2920594"/>
          </a:xfrm>
        </p:grpSpPr>
        <p:grpSp>
          <p:nvGrpSpPr>
            <p:cNvPr id="7" name="Group 6"/>
            <p:cNvGrpSpPr/>
            <p:nvPr/>
          </p:nvGrpSpPr>
          <p:grpSpPr>
            <a:xfrm>
              <a:off x="4022111" y="46629"/>
              <a:ext cx="1670247" cy="2920594"/>
              <a:chOff x="1545340" y="3558454"/>
              <a:chExt cx="1670247" cy="2920594"/>
            </a:xfrm>
          </p:grpSpPr>
          <p:cxnSp>
            <p:nvCxnSpPr>
              <p:cNvPr id="8" name="Straight Connector 7"/>
              <p:cNvCxnSpPr>
                <a:stCxn id="13" idx="0"/>
              </p:cNvCxnSpPr>
              <p:nvPr/>
            </p:nvCxnSpPr>
            <p:spPr>
              <a:xfrm flipV="1">
                <a:off x="1721167" y="5174033"/>
                <a:ext cx="1109124" cy="9155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3" idx="0"/>
              </p:cNvCxnSpPr>
              <p:nvPr/>
            </p:nvCxnSpPr>
            <p:spPr>
              <a:xfrm flipH="1">
                <a:off x="1721167" y="3904126"/>
                <a:ext cx="6595" cy="218422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3" idx="0"/>
              </p:cNvCxnSpPr>
              <p:nvPr/>
            </p:nvCxnSpPr>
            <p:spPr>
              <a:xfrm>
                <a:off x="1727762" y="3904126"/>
                <a:ext cx="1086906" cy="12885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1571442" y="3558454"/>
                <a:ext cx="351654" cy="389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863933" y="4890294"/>
                <a:ext cx="351654" cy="389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45340" y="6089616"/>
                <a:ext cx="351654" cy="389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Y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 rot="19186080">
              <a:off x="5006284" y="1548854"/>
              <a:ext cx="235915" cy="22670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2946" y="3490879"/>
            <a:ext cx="2511652" cy="2903051"/>
            <a:chOff x="624884" y="37986"/>
            <a:chExt cx="2511652" cy="2903051"/>
          </a:xfrm>
        </p:grpSpPr>
        <p:grpSp>
          <p:nvGrpSpPr>
            <p:cNvPr id="18" name="Group 17"/>
            <p:cNvGrpSpPr/>
            <p:nvPr/>
          </p:nvGrpSpPr>
          <p:grpSpPr>
            <a:xfrm>
              <a:off x="624884" y="37986"/>
              <a:ext cx="2511652" cy="2903051"/>
              <a:chOff x="928887" y="650991"/>
              <a:chExt cx="3846203" cy="4648457"/>
            </a:xfrm>
          </p:grpSpPr>
          <p:sp>
            <p:nvSpPr>
              <p:cNvPr id="20" name="Right Triangle 19"/>
              <p:cNvSpPr/>
              <p:nvPr/>
            </p:nvSpPr>
            <p:spPr>
              <a:xfrm>
                <a:off x="1431234" y="1192695"/>
                <a:ext cx="2703443" cy="3419061"/>
              </a:xfrm>
              <a:prstGeom prst="rtTriangle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179449" y="650991"/>
                <a:ext cx="516835" cy="5830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210312" y="4716353"/>
                <a:ext cx="516835" cy="5830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28887" y="4632976"/>
                <a:ext cx="516835" cy="5830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Y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258255" y="4640647"/>
                <a:ext cx="516835" cy="5830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Z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952255" y="2272146"/>
              <a:ext cx="215839" cy="23881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7533" y="4883521"/>
            <a:ext cx="2511892" cy="1430878"/>
            <a:chOff x="629471" y="1444483"/>
            <a:chExt cx="2511892" cy="1430878"/>
          </a:xfrm>
        </p:grpSpPr>
        <p:grpSp>
          <p:nvGrpSpPr>
            <p:cNvPr id="26" name="Group 25"/>
            <p:cNvGrpSpPr/>
            <p:nvPr/>
          </p:nvGrpSpPr>
          <p:grpSpPr>
            <a:xfrm>
              <a:off x="629471" y="1444483"/>
              <a:ext cx="2511892" cy="1430878"/>
              <a:chOff x="6924260" y="4850295"/>
              <a:chExt cx="2511892" cy="1430878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7260978" y="5029388"/>
                <a:ext cx="1016733" cy="8879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0" idx="2"/>
              </p:cNvCxnSpPr>
              <p:nvPr/>
            </p:nvCxnSpPr>
            <p:spPr>
              <a:xfrm flipV="1">
                <a:off x="7247716" y="5930628"/>
                <a:ext cx="1778665" cy="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20" idx="4"/>
              </p:cNvCxnSpPr>
              <p:nvPr/>
            </p:nvCxnSpPr>
            <p:spPr>
              <a:xfrm>
                <a:off x="8277711" y="5048474"/>
                <a:ext cx="735411" cy="882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8335615" y="4850295"/>
                <a:ext cx="318052" cy="3188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924260" y="5956852"/>
                <a:ext cx="318052" cy="3188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Y</a:t>
                </a: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9118100" y="5962275"/>
                <a:ext cx="318052" cy="3188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Z</a:t>
                </a: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 rot="19120992">
              <a:off x="1838509" y="1685191"/>
              <a:ext cx="235915" cy="22670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2698758" y="46629"/>
            <a:ext cx="3338945" cy="1020171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-59963" y="3177617"/>
            <a:ext cx="12321915" cy="149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ounded Rectangle 40"/>
              <p:cNvSpPr/>
              <p:nvPr/>
            </p:nvSpPr>
            <p:spPr>
              <a:xfrm>
                <a:off x="8049720" y="237476"/>
                <a:ext cx="3932420" cy="2729747"/>
              </a:xfrm>
              <a:prstGeom prst="roundRect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ক, গ, ঙ, ছ দলের জন্য</a:t>
                </a:r>
                <a:r>
                  <a:rPr lang="bn-IN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bn-IN" sz="3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XYZ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XYP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 যে মিলগুলো আছে তা লিখ।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1" name="Rounded 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720" y="237476"/>
                <a:ext cx="3932420" cy="2729747"/>
              </a:xfrm>
              <a:prstGeom prst="roundRect">
                <a:avLst/>
              </a:prstGeom>
              <a:blipFill rotWithShape="0">
                <a:blip r:embed="rId2"/>
                <a:stretch>
                  <a:fillRect r="-1380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8082200" y="3492835"/>
                <a:ext cx="3932420" cy="2729747"/>
              </a:xfrm>
              <a:prstGeom prst="roundRect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b="1" u="sng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</a:t>
                </a:r>
                <a:r>
                  <a:rPr lang="bn-IN" sz="36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, ঘ, চ, জ দলের জন্য</a:t>
                </a:r>
                <a:r>
                  <a:rPr lang="bn-IN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bn-IN" sz="32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XYZ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PYZ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 যে মিলগুলো আছে তা লিখ।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200" y="3492835"/>
                <a:ext cx="3932420" cy="2729747"/>
              </a:xfrm>
              <a:prstGeom prst="roundRect">
                <a:avLst/>
              </a:prstGeom>
              <a:blipFill rotWithShape="0">
                <a:blip r:embed="rId3"/>
                <a:stretch>
                  <a:fillRect r="-1382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2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0.50039 0.0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0.41823 4.8148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6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509" y="152401"/>
            <a:ext cx="11762509" cy="597130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IN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 algn="just">
              <a:buAutoNum type="arabicParenR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উপপাদ্যটি বর্ণনা কর। </a:t>
            </a:r>
          </a:p>
          <a:p>
            <a:pPr marL="514350" indent="-514350" algn="just">
              <a:buAutoNum type="arabicParenR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শিহাব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হতে যাত্রা শুরু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সোজা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 বরাবর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কি.মি গেল। সেখান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৯০ ডিগ্রি কোণে ঘুরে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বরাবর আরও ১২ কি.মি গেল। এখন যাত্রা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শুরুর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থেকে যাত্রা শেষ বিন্দু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সরাসরি দূরত্ব কত?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8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79514"/>
            <a:ext cx="12192000" cy="6192982"/>
          </a:xfrm>
          <a:prstGeom prst="roundRect">
            <a:avLst>
              <a:gd name="adj" fmla="val 911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u="sng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endParaRPr lang="bn-IN" sz="3600" b="1" u="sng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২০</a:t>
            </a: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মিটার লম্বা একখানা মই একটি দালানের পাদ বিন্দু থেকে শীর্ষ বিন্দু পর্যন্ত খাড়া ভাবে দন্ডায়মান। মইটিকে দালানের গোড়া থেকে কত মিটার দূরে সরালে, উহা দালানের শীর্ষ থেকে ৪ মিটার নীচে নামবে?</a:t>
            </a: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784"/>
            <a:ext cx="12192000" cy="61092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সহকারে শ্রেণী কার্যক্রমে অংশ গ্রহণ করার জন্য</a:t>
            </a:r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5463" y="160829"/>
            <a:ext cx="22701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8000" b="1" cap="none" spc="0" dirty="0">
              <a:ln w="0"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33505" y="1881809"/>
            <a:ext cx="4056322" cy="4649797"/>
            <a:chOff x="7289924" y="1636474"/>
            <a:chExt cx="3733799" cy="500339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9924" y="1636474"/>
              <a:ext cx="3733799" cy="4173357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6" name="Rectangle 5"/>
            <p:cNvSpPr/>
            <p:nvPr/>
          </p:nvSpPr>
          <p:spPr>
            <a:xfrm>
              <a:off x="7524403" y="5776500"/>
              <a:ext cx="3289235" cy="86337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4800" b="1" cap="none" spc="0" dirty="0" smtClean="0">
                  <a:ln w="0"/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800" b="1" cap="none" spc="0" dirty="0" smtClean="0">
                  <a:ln w="0"/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800" b="1" dirty="0" smtClean="0">
                  <a:ln w="0"/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ইদ্রিস আলী</a:t>
              </a:r>
              <a:endParaRPr lang="en-US" sz="4800" b="1" cap="none" spc="0" dirty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5813947" y="1881809"/>
            <a:ext cx="66122" cy="4346714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1694" y="2261861"/>
            <a:ext cx="40527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000" b="1" dirty="0" smtClean="0">
                <a:ln w="0"/>
                <a:solidFill>
                  <a:srgbClr val="3EA2F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ইদ্রিস আলী</a:t>
            </a:r>
            <a:endParaRPr lang="en-US" sz="6000" b="1" cap="none" spc="0" dirty="0">
              <a:ln w="0"/>
              <a:solidFill>
                <a:srgbClr val="3EA2F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588" y="3062080"/>
            <a:ext cx="37849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en-US" sz="3200" b="1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3200" b="1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n w="0"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cap="none" spc="0" dirty="0">
              <a:ln w="0"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6039" y="3581935"/>
            <a:ext cx="54240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0"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গাঁওখালী মাধ্যমিক বালিকা বিদ্যালয় </a:t>
            </a:r>
            <a:endParaRPr lang="en-US" sz="3600" b="1" cap="none" spc="0" dirty="0">
              <a:ln w="0"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040" y="4077743"/>
            <a:ext cx="54240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cap="none" spc="0" dirty="0" smtClean="0">
                <a:ln w="0"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 সদর, বাগেরহাট</a:t>
            </a:r>
            <a:endParaRPr lang="en-US" sz="3600" b="1" cap="none" spc="0" dirty="0">
              <a:ln w="0"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6038" y="4724074"/>
            <a:ext cx="54240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cap="none" spc="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3600" b="1" cap="none" spc="0" dirty="0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০১৬৭৩-৬২৯৪৩৩</a:t>
            </a:r>
            <a:endParaRPr lang="en-US" sz="3600" b="1" cap="none" spc="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038" y="5225174"/>
            <a:ext cx="54240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idrisali34@gmail.com</a:t>
            </a:r>
            <a:endParaRPr lang="en-US" sz="3600" b="1" cap="none" spc="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5635" y="160829"/>
            <a:ext cx="289534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 w="0"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cap="none" spc="0" dirty="0" smtClean="0">
              <a:ln w="0"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0" b="1" cap="none" spc="0" dirty="0">
              <a:ln w="0"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9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sz="10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962"/>
            <a:ext cx="10515600" cy="904323"/>
          </a:xfrm>
        </p:spPr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bn-IN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শ্রেণীঃ- নবম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810220"/>
            <a:ext cx="10515600" cy="904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গণিত (জ্যামিতি)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794815"/>
            <a:ext cx="10515600" cy="904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746073"/>
            <a:ext cx="10515600" cy="904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তারিখঃ- ২৩/০৪/২০১৯ 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1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2" build="p"/>
      <p:bldP spid="4" grpId="2"/>
      <p:bldP spid="5" grpId="2"/>
      <p:bldP spid="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5288" y="4426228"/>
            <a:ext cx="5367129" cy="56984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 ভেদে ত্রিভুজটি কী ধরনের?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25288" y="58156"/>
            <a:ext cx="7434469" cy="874643"/>
          </a:xfrm>
          <a:prstGeom prst="wedgeEllipseCallout">
            <a:avLst>
              <a:gd name="adj1" fmla="val -20274"/>
              <a:gd name="adj2" fmla="val 91012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ভাল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কর।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39953" y="4452734"/>
            <a:ext cx="1848675" cy="5698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সূক্ষ্মকোণী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567541" y="4446108"/>
            <a:ext cx="1795666" cy="5698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স্থূলকোণী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0495735" y="4452735"/>
            <a:ext cx="1616757" cy="5698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95063" y="1311966"/>
            <a:ext cx="2292625" cy="2875722"/>
            <a:chOff x="1895063" y="1311966"/>
            <a:chExt cx="2292625" cy="2875722"/>
          </a:xfrm>
        </p:grpSpPr>
        <p:sp>
          <p:nvSpPr>
            <p:cNvPr id="3" name="Isosceles Triangle 2"/>
            <p:cNvSpPr/>
            <p:nvPr/>
          </p:nvSpPr>
          <p:spPr>
            <a:xfrm>
              <a:off x="1895063" y="1311966"/>
              <a:ext cx="2292625" cy="2875722"/>
            </a:xfrm>
            <a:custGeom>
              <a:avLst/>
              <a:gdLst>
                <a:gd name="connsiteX0" fmla="*/ 0 w 2703443"/>
                <a:gd name="connsiteY0" fmla="*/ 2385392 h 2385392"/>
                <a:gd name="connsiteX1" fmla="*/ 1351722 w 2703443"/>
                <a:gd name="connsiteY1" fmla="*/ 0 h 2385392"/>
                <a:gd name="connsiteX2" fmla="*/ 2703443 w 2703443"/>
                <a:gd name="connsiteY2" fmla="*/ 2385392 h 2385392"/>
                <a:gd name="connsiteX3" fmla="*/ 0 w 2703443"/>
                <a:gd name="connsiteY3" fmla="*/ 2385392 h 2385392"/>
                <a:gd name="connsiteX0" fmla="*/ 0 w 2703443"/>
                <a:gd name="connsiteY0" fmla="*/ 2438401 h 2438401"/>
                <a:gd name="connsiteX1" fmla="*/ 13252 w 2703443"/>
                <a:gd name="connsiteY1" fmla="*/ 0 h 2438401"/>
                <a:gd name="connsiteX2" fmla="*/ 2703443 w 2703443"/>
                <a:gd name="connsiteY2" fmla="*/ 2438401 h 2438401"/>
                <a:gd name="connsiteX3" fmla="*/ 0 w 2703443"/>
                <a:gd name="connsiteY3" fmla="*/ 2438401 h 2438401"/>
                <a:gd name="connsiteX0" fmla="*/ 0 w 2703443"/>
                <a:gd name="connsiteY0" fmla="*/ 2849218 h 2849218"/>
                <a:gd name="connsiteX1" fmla="*/ 13252 w 2703443"/>
                <a:gd name="connsiteY1" fmla="*/ 0 h 2849218"/>
                <a:gd name="connsiteX2" fmla="*/ 2703443 w 2703443"/>
                <a:gd name="connsiteY2" fmla="*/ 2849218 h 2849218"/>
                <a:gd name="connsiteX3" fmla="*/ 0 w 2703443"/>
                <a:gd name="connsiteY3" fmla="*/ 2849218 h 2849218"/>
                <a:gd name="connsiteX0" fmla="*/ 0 w 2292625"/>
                <a:gd name="connsiteY0" fmla="*/ 2849218 h 2875722"/>
                <a:gd name="connsiteX1" fmla="*/ 13252 w 2292625"/>
                <a:gd name="connsiteY1" fmla="*/ 0 h 2875722"/>
                <a:gd name="connsiteX2" fmla="*/ 2292625 w 2292625"/>
                <a:gd name="connsiteY2" fmla="*/ 2875722 h 2875722"/>
                <a:gd name="connsiteX3" fmla="*/ 0 w 2292625"/>
                <a:gd name="connsiteY3" fmla="*/ 2849218 h 287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2625" h="2875722">
                  <a:moveTo>
                    <a:pt x="0" y="2849218"/>
                  </a:moveTo>
                  <a:cubicBezTo>
                    <a:pt x="4417" y="2036418"/>
                    <a:pt x="8835" y="812800"/>
                    <a:pt x="13252" y="0"/>
                  </a:cubicBezTo>
                  <a:lnTo>
                    <a:pt x="2292625" y="2875722"/>
                  </a:lnTo>
                  <a:lnTo>
                    <a:pt x="0" y="2849218"/>
                  </a:lnTo>
                  <a:close/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95063" y="3823253"/>
              <a:ext cx="291546" cy="3313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225288" y="5430982"/>
            <a:ext cx="11887204" cy="1234863"/>
          </a:xfrm>
          <a:prstGeom prst="roundRect">
            <a:avLst>
              <a:gd name="adj" fmla="val 18813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ত্রিভুজের অতিভুজ এবং সমকোণ সংলগ্ন বাহু দুইটির মধ্যে একটি সম্পর্ক আছে। তোমরা কি জানো,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সম্পর্কটি কে স্থাপন করেন?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3236" y="1"/>
            <a:ext cx="4308764" cy="1311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152165" y="2004784"/>
            <a:ext cx="5288168" cy="2315432"/>
            <a:chOff x="152165" y="2004784"/>
            <a:chExt cx="5288168" cy="2315432"/>
          </a:xfrm>
        </p:grpSpPr>
        <p:grpSp>
          <p:nvGrpSpPr>
            <p:cNvPr id="23" name="Group 22"/>
            <p:cNvGrpSpPr/>
            <p:nvPr/>
          </p:nvGrpSpPr>
          <p:grpSpPr>
            <a:xfrm>
              <a:off x="1040296" y="2004784"/>
              <a:ext cx="4400037" cy="2315432"/>
              <a:chOff x="1040296" y="2042864"/>
              <a:chExt cx="4400037" cy="231543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040296" y="2262132"/>
                <a:ext cx="2717012" cy="2096164"/>
                <a:chOff x="-561593" y="1825435"/>
                <a:chExt cx="4995067" cy="2225237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3117273" y="1988125"/>
                  <a:ext cx="595745" cy="39455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684125" y="1988125"/>
                  <a:ext cx="749349" cy="994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2078784" y="3878774"/>
                  <a:ext cx="40175" cy="16178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-561593" y="4036602"/>
                  <a:ext cx="2680552" cy="1407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-561593" y="3136234"/>
                  <a:ext cx="2" cy="91443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H="1" flipV="1">
                  <a:off x="84036" y="1825435"/>
                  <a:ext cx="925810" cy="703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44337" y="1832472"/>
                  <a:ext cx="77575" cy="35594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3757308" y="2042864"/>
                <a:ext cx="16830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অতিভুজ</a:t>
                </a:r>
                <a:endParaRPr lang="en-US" sz="4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3757308" y="2004784"/>
              <a:ext cx="1683025" cy="745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52165" y="2516074"/>
              <a:ext cx="1544036" cy="1015663"/>
              <a:chOff x="152165" y="2516074"/>
              <a:chExt cx="1544036" cy="1015663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52165" y="2516074"/>
                <a:ext cx="154403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 সংলগ্ন বাহু</a:t>
                </a:r>
                <a:endParaRPr lang="en-US" sz="30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52165" y="2565975"/>
                <a:ext cx="1544036" cy="8928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961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22435 -0.3090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24" y="-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1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898" y="-119268"/>
            <a:ext cx="578630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4244"/>
            <a:ext cx="12192000" cy="303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8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5287"/>
            <a:ext cx="12191999" cy="70832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5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 বর্ণনা করতে পারবে। 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 জ্যামিতিক প্রমাণ করতে পারবে।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উপপাদ্যের সাহায্যে গাণিতিক সমস্যার সমাধান করতে পারবে।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861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2760076" y="1903676"/>
            <a:ext cx="1921562" cy="2411896"/>
          </a:xfrm>
          <a:prstGeom prst="rtTriangle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21427" y="1315748"/>
            <a:ext cx="371061" cy="477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6938" y="4224599"/>
            <a:ext cx="371061" cy="477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5166" y="4284233"/>
            <a:ext cx="371061" cy="477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0842" y="1336243"/>
            <a:ext cx="4524176" cy="342506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ত্রিভুজের অতিভুজের উপর অংকিত বর্গক্ষেত্র অপর দুই বাহুর উপর অংকিত বর্গক্ষেত্রদ্বয়ের সমষ্টির সমান।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28575" y="-508220"/>
            <a:ext cx="3833184" cy="4817165"/>
            <a:chOff x="828575" y="18084"/>
            <a:chExt cx="3833184" cy="481716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10800000">
            <a:off x="2754002" y="1881275"/>
            <a:ext cx="3855272" cy="4823793"/>
            <a:chOff x="828575" y="18084"/>
            <a:chExt cx="3855272" cy="4823793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62285" y="2429981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2749587" y="1897045"/>
            <a:ext cx="1921562" cy="24118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7706911">
            <a:off x="5431904" y="3450599"/>
            <a:ext cx="1394745" cy="1772883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7706036">
            <a:off x="3479892" y="2819775"/>
            <a:ext cx="2364538" cy="3003371"/>
            <a:chOff x="828575" y="18084"/>
            <a:chExt cx="3835819" cy="482045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742832" y="2426639"/>
              <a:ext cx="1921562" cy="241189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18499438">
            <a:off x="1575045" y="2820514"/>
            <a:ext cx="2364538" cy="3003371"/>
            <a:chOff x="828575" y="18084"/>
            <a:chExt cx="3835819" cy="4820451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742832" y="2426639"/>
              <a:ext cx="1921562" cy="241189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2760076" y="4315572"/>
            <a:ext cx="19215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 rot="2298253">
            <a:off x="1271184" y="9842"/>
            <a:ext cx="2987063" cy="3787669"/>
            <a:chOff x="828575" y="18084"/>
            <a:chExt cx="3835819" cy="4820451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742832" y="2426639"/>
              <a:ext cx="1921562" cy="241189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 rot="13033348">
            <a:off x="1274870" y="2365469"/>
            <a:ext cx="2969314" cy="3908743"/>
            <a:chOff x="828575" y="18084"/>
            <a:chExt cx="3835819" cy="4820451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740197" y="2423353"/>
              <a:ext cx="1921562" cy="24118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28575" y="18084"/>
              <a:ext cx="1921562" cy="2411896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742832" y="2426639"/>
              <a:ext cx="1921562" cy="241189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/>
          <p:cNvCxnSpPr/>
          <p:nvPr/>
        </p:nvCxnSpPr>
        <p:spPr>
          <a:xfrm>
            <a:off x="2759527" y="1872130"/>
            <a:ext cx="549" cy="242766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59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4.81481E-6 L 0.19713 -0.275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18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1.66667E-6 0.274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 L -0.197 0.001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3" y="0"/>
            <a:ext cx="10164415" cy="632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92109" y="4306955"/>
                <a:ext cx="11021595" cy="160351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IN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সমকোণী ত্রিভুজ। যার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এক সমকোণ। প্রমাণ করতে হবে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𝐴𝐶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36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36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</m:oMath>
                </a14:m>
                <a:endParaRPr lang="en-US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09" y="4306955"/>
                <a:ext cx="11021595" cy="1603514"/>
              </a:xfrm>
              <a:prstGeom prst="rect">
                <a:avLst/>
              </a:prstGeom>
              <a:blipFill rotWithShape="0">
                <a:blip r:embed="rId2"/>
                <a:stretch>
                  <a:fillRect l="-1488" r="-3583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53572" y="172276"/>
            <a:ext cx="2878135" cy="3776871"/>
            <a:chOff x="653572" y="172276"/>
            <a:chExt cx="2878135" cy="3776871"/>
          </a:xfrm>
        </p:grpSpPr>
        <p:grpSp>
          <p:nvGrpSpPr>
            <p:cNvPr id="4" name="Group 3"/>
            <p:cNvGrpSpPr/>
            <p:nvPr/>
          </p:nvGrpSpPr>
          <p:grpSpPr>
            <a:xfrm>
              <a:off x="892109" y="634897"/>
              <a:ext cx="2202873" cy="2757060"/>
              <a:chOff x="892109" y="475873"/>
              <a:chExt cx="2202873" cy="2757060"/>
            </a:xfrm>
          </p:grpSpPr>
          <p:sp>
            <p:nvSpPr>
              <p:cNvPr id="2" name="Right Triangle 1"/>
              <p:cNvSpPr/>
              <p:nvPr/>
            </p:nvSpPr>
            <p:spPr>
              <a:xfrm>
                <a:off x="892109" y="475873"/>
                <a:ext cx="2202873" cy="2757054"/>
              </a:xfrm>
              <a:prstGeom prst="rtTriangle">
                <a:avLst/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892112" y="2969697"/>
                <a:ext cx="290945" cy="263236"/>
              </a:xfrm>
              <a:prstGeom prst="rect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53572" y="172276"/>
              <a:ext cx="472865" cy="4505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58842" y="3412430"/>
              <a:ext cx="472865" cy="4505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53573" y="3498573"/>
              <a:ext cx="472865" cy="4505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1050</TotalTime>
  <Words>420</Words>
  <Application>Microsoft Office PowerPoint</Application>
  <PresentationFormat>Widescreen</PresentationFormat>
  <Paragraphs>99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Retrospect</vt:lpstr>
      <vt:lpstr>PowerPoint Presentation</vt:lpstr>
      <vt:lpstr>PowerPoint Presentation</vt:lpstr>
      <vt:lpstr>পাঠ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Md. Irfan As Sadik</dc:creator>
  <cp:lastModifiedBy>Md. Irfan As Sadik</cp:lastModifiedBy>
  <cp:revision>176</cp:revision>
  <dcterms:created xsi:type="dcterms:W3CDTF">2019-04-20T09:14:44Z</dcterms:created>
  <dcterms:modified xsi:type="dcterms:W3CDTF">2019-05-01T09:43:10Z</dcterms:modified>
</cp:coreProperties>
</file>