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notesMasterIdLst>
    <p:notesMasterId r:id="rId18"/>
  </p:notesMasterIdLst>
  <p:sldIdLst>
    <p:sldId id="261" r:id="rId2"/>
    <p:sldId id="283" r:id="rId3"/>
    <p:sldId id="262" r:id="rId4"/>
    <p:sldId id="291" r:id="rId5"/>
    <p:sldId id="293" r:id="rId6"/>
    <p:sldId id="286" r:id="rId7"/>
    <p:sldId id="290" r:id="rId8"/>
    <p:sldId id="284" r:id="rId9"/>
    <p:sldId id="288" r:id="rId10"/>
    <p:sldId id="287" r:id="rId11"/>
    <p:sldId id="297" r:id="rId12"/>
    <p:sldId id="277" r:id="rId13"/>
    <p:sldId id="276" r:id="rId14"/>
    <p:sldId id="296" r:id="rId15"/>
    <p:sldId id="279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09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3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5969A8-416B-4E1B-84CA-A53FA387BFD8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0783B7D-C327-475E-A7EC-D395D1D7B9BC}">
      <dgm:prSet phldrT="[Text]"/>
      <dgm:spPr/>
      <dgm:t>
        <a:bodyPr/>
        <a:lstStyle/>
        <a:p>
          <a:r>
            <a:rPr lang="bn-IN" dirty="0" smtClean="0"/>
            <a:t>?</a:t>
          </a:r>
          <a:endParaRPr lang="en-US" dirty="0"/>
        </a:p>
      </dgm:t>
    </dgm:pt>
    <dgm:pt modelId="{418CC777-D36D-404A-8C43-71D68B7FE560}" type="parTrans" cxnId="{2C2D09C4-2F94-4930-8BF2-97B6C23B224F}">
      <dgm:prSet/>
      <dgm:spPr/>
      <dgm:t>
        <a:bodyPr/>
        <a:lstStyle/>
        <a:p>
          <a:endParaRPr lang="en-US"/>
        </a:p>
      </dgm:t>
    </dgm:pt>
    <dgm:pt modelId="{862F4618-B9C5-423C-AE1A-2B35B70C3DCB}" type="sibTrans" cxnId="{2C2D09C4-2F94-4930-8BF2-97B6C23B224F}">
      <dgm:prSet/>
      <dgm:spPr/>
      <dgm:t>
        <a:bodyPr/>
        <a:lstStyle/>
        <a:p>
          <a:endParaRPr lang="en-US"/>
        </a:p>
      </dgm:t>
    </dgm:pt>
    <dgm:pt modelId="{B9CC1D05-03AC-4CDC-8FF8-FBD3237E98A8}">
      <dgm:prSet phldrT="[Text]" custT="1"/>
      <dgm:spPr/>
      <dgm:t>
        <a:bodyPr/>
        <a:lstStyle/>
        <a:p>
          <a:r>
            <a:rPr lang="bn-IN" sz="2000" dirty="0" smtClean="0"/>
            <a:t>ব্যয় বহুল</a:t>
          </a:r>
          <a:endParaRPr lang="en-US" sz="2000" dirty="0"/>
        </a:p>
      </dgm:t>
    </dgm:pt>
    <dgm:pt modelId="{9EAB761C-EB04-45C8-8AD6-D3218074F2E7}" type="parTrans" cxnId="{ED6840B9-0B96-45B5-922F-133D3B858E84}">
      <dgm:prSet custT="1"/>
      <dgm:spPr/>
      <dgm:t>
        <a:bodyPr/>
        <a:lstStyle/>
        <a:p>
          <a:endParaRPr lang="en-US" sz="1100"/>
        </a:p>
      </dgm:t>
    </dgm:pt>
    <dgm:pt modelId="{F546EE97-30D0-4C22-BE89-3C9D71C8311A}" type="sibTrans" cxnId="{ED6840B9-0B96-45B5-922F-133D3B858E84}">
      <dgm:prSet/>
      <dgm:spPr/>
      <dgm:t>
        <a:bodyPr/>
        <a:lstStyle/>
        <a:p>
          <a:endParaRPr lang="en-US"/>
        </a:p>
      </dgm:t>
    </dgm:pt>
    <dgm:pt modelId="{6DC5A044-AF1C-4892-AC72-5D8CD741DEA9}">
      <dgm:prSet phldrT="[Text]" custT="1"/>
      <dgm:spPr/>
      <dgm:t>
        <a:bodyPr/>
        <a:lstStyle/>
        <a:p>
          <a:r>
            <a:rPr lang="bn-IN" sz="2000" dirty="0" smtClean="0"/>
            <a:t>দক্ষতার অভাব</a:t>
          </a:r>
          <a:endParaRPr lang="en-US" sz="2000" dirty="0"/>
        </a:p>
      </dgm:t>
    </dgm:pt>
    <dgm:pt modelId="{F7F91115-8233-4F45-9C14-08B3B15FB9A4}" type="parTrans" cxnId="{C2724839-EAF0-4A68-9EB6-A943A3589E2B}">
      <dgm:prSet custT="1"/>
      <dgm:spPr/>
      <dgm:t>
        <a:bodyPr/>
        <a:lstStyle/>
        <a:p>
          <a:endParaRPr lang="en-US" sz="1100"/>
        </a:p>
      </dgm:t>
    </dgm:pt>
    <dgm:pt modelId="{1062B1E1-28F3-410C-9947-30FE3A336BAA}" type="sibTrans" cxnId="{C2724839-EAF0-4A68-9EB6-A943A3589E2B}">
      <dgm:prSet/>
      <dgm:spPr/>
      <dgm:t>
        <a:bodyPr/>
        <a:lstStyle/>
        <a:p>
          <a:endParaRPr lang="en-US"/>
        </a:p>
      </dgm:t>
    </dgm:pt>
    <dgm:pt modelId="{92EFE9F2-1605-4B52-A34C-3C3DE0392046}">
      <dgm:prSet phldrT="[Text]" custT="1"/>
      <dgm:spPr/>
      <dgm:t>
        <a:bodyPr/>
        <a:lstStyle/>
        <a:p>
          <a:r>
            <a:rPr lang="bn-IN" sz="2000" dirty="0" smtClean="0"/>
            <a:t>দারিদ্রতা</a:t>
          </a:r>
          <a:endParaRPr lang="en-US" sz="2000" dirty="0"/>
        </a:p>
      </dgm:t>
    </dgm:pt>
    <dgm:pt modelId="{8B32E7D3-D2CF-4AAC-AE98-7EC0ED774CA6}" type="parTrans" cxnId="{E691C6B2-573A-42BD-A519-976762292BC9}">
      <dgm:prSet custT="1"/>
      <dgm:spPr/>
      <dgm:t>
        <a:bodyPr/>
        <a:lstStyle/>
        <a:p>
          <a:endParaRPr lang="en-US" sz="1100"/>
        </a:p>
      </dgm:t>
    </dgm:pt>
    <dgm:pt modelId="{8DA14E06-7448-44A9-BA34-9CF7439A5C36}" type="sibTrans" cxnId="{E691C6B2-573A-42BD-A519-976762292BC9}">
      <dgm:prSet/>
      <dgm:spPr/>
      <dgm:t>
        <a:bodyPr/>
        <a:lstStyle/>
        <a:p>
          <a:endParaRPr lang="en-US"/>
        </a:p>
      </dgm:t>
    </dgm:pt>
    <dgm:pt modelId="{175BAB24-318C-4506-B7E8-E174CDB386B7}">
      <dgm:prSet phldrT="[Text]" custT="1"/>
      <dgm:spPr/>
      <dgm:t>
        <a:bodyPr/>
        <a:lstStyle/>
        <a:p>
          <a:r>
            <a:rPr lang="bn-IN" sz="2000" dirty="0" smtClean="0"/>
            <a:t> </a:t>
          </a:r>
          <a:r>
            <a:rPr lang="bn-IN" sz="1800" dirty="0" smtClean="0"/>
            <a:t>অবকাঠামোর আভাব</a:t>
          </a:r>
          <a:endParaRPr lang="en-US" sz="1800" dirty="0"/>
        </a:p>
      </dgm:t>
    </dgm:pt>
    <dgm:pt modelId="{A499EEA5-3C80-473D-999A-D7879D93F885}" type="parTrans" cxnId="{8B4F499C-3372-4660-B3F7-36EFED616DBA}">
      <dgm:prSet custT="1"/>
      <dgm:spPr/>
      <dgm:t>
        <a:bodyPr/>
        <a:lstStyle/>
        <a:p>
          <a:endParaRPr lang="en-US" sz="1100"/>
        </a:p>
      </dgm:t>
    </dgm:pt>
    <dgm:pt modelId="{BFF0F7C7-A64E-43D1-A7E3-BC5A338CCF61}" type="sibTrans" cxnId="{8B4F499C-3372-4660-B3F7-36EFED616DBA}">
      <dgm:prSet/>
      <dgm:spPr/>
      <dgm:t>
        <a:bodyPr/>
        <a:lstStyle/>
        <a:p>
          <a:endParaRPr lang="en-US"/>
        </a:p>
      </dgm:t>
    </dgm:pt>
    <dgm:pt modelId="{FCD7F98E-B18E-4336-989D-1DA3F3B848F6}" type="pres">
      <dgm:prSet presAssocID="{B95969A8-416B-4E1B-84CA-A53FA387BFD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DDB52C-E937-44A7-9496-48FD2457AFC3}" type="pres">
      <dgm:prSet presAssocID="{00783B7D-C327-475E-A7EC-D395D1D7B9BC}" presName="centerShape" presStyleLbl="node0" presStyleIdx="0" presStyleCnt="1" custLinFactNeighborX="1953" custLinFactNeighborY="2949"/>
      <dgm:spPr/>
      <dgm:t>
        <a:bodyPr/>
        <a:lstStyle/>
        <a:p>
          <a:endParaRPr lang="en-US"/>
        </a:p>
      </dgm:t>
    </dgm:pt>
    <dgm:pt modelId="{09BA9C51-23AC-491B-B10C-E468F589DF09}" type="pres">
      <dgm:prSet presAssocID="{9EAB761C-EB04-45C8-8AD6-D3218074F2E7}" presName="Name9" presStyleLbl="parChTrans1D2" presStyleIdx="0" presStyleCnt="4"/>
      <dgm:spPr/>
      <dgm:t>
        <a:bodyPr/>
        <a:lstStyle/>
        <a:p>
          <a:endParaRPr lang="en-US"/>
        </a:p>
      </dgm:t>
    </dgm:pt>
    <dgm:pt modelId="{B630E0CB-D4ED-472F-86DB-814578F0771B}" type="pres">
      <dgm:prSet presAssocID="{9EAB761C-EB04-45C8-8AD6-D3218074F2E7}" presName="connTx" presStyleLbl="parChTrans1D2" presStyleIdx="0" presStyleCnt="4"/>
      <dgm:spPr/>
      <dgm:t>
        <a:bodyPr/>
        <a:lstStyle/>
        <a:p>
          <a:endParaRPr lang="en-US"/>
        </a:p>
      </dgm:t>
    </dgm:pt>
    <dgm:pt modelId="{06706DD6-9DB2-4118-993F-66C15B016427}" type="pres">
      <dgm:prSet presAssocID="{B9CC1D05-03AC-4CDC-8FF8-FBD3237E98A8}" presName="node" presStyleLbl="node1" presStyleIdx="0" presStyleCnt="4" custScaleX="146819" custScaleY="112037" custRadScaleRad="102855" custRadScaleInc="-34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A8AFB-9A1D-4881-98E8-C82769899841}" type="pres">
      <dgm:prSet presAssocID="{F7F91115-8233-4F45-9C14-08B3B15FB9A4}" presName="Name9" presStyleLbl="parChTrans1D2" presStyleIdx="1" presStyleCnt="4"/>
      <dgm:spPr/>
      <dgm:t>
        <a:bodyPr/>
        <a:lstStyle/>
        <a:p>
          <a:endParaRPr lang="en-US"/>
        </a:p>
      </dgm:t>
    </dgm:pt>
    <dgm:pt modelId="{6A8CA84C-4091-463D-9E86-A3D0DE4D176F}" type="pres">
      <dgm:prSet presAssocID="{F7F91115-8233-4F45-9C14-08B3B15FB9A4}" presName="connTx" presStyleLbl="parChTrans1D2" presStyleIdx="1" presStyleCnt="4"/>
      <dgm:spPr/>
      <dgm:t>
        <a:bodyPr/>
        <a:lstStyle/>
        <a:p>
          <a:endParaRPr lang="en-US"/>
        </a:p>
      </dgm:t>
    </dgm:pt>
    <dgm:pt modelId="{97DF7DE9-021D-4EC2-BCBB-DF3C0CF1F61F}" type="pres">
      <dgm:prSet presAssocID="{6DC5A044-AF1C-4892-AC72-5D8CD741DEA9}" presName="node" presStyleLbl="node1" presStyleIdx="1" presStyleCnt="4" custScaleX="141798" custScaleY="1211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18BC7C-C2D4-41E3-A0C8-C6CA7C241DC0}" type="pres">
      <dgm:prSet presAssocID="{8B32E7D3-D2CF-4AAC-AE98-7EC0ED774CA6}" presName="Name9" presStyleLbl="parChTrans1D2" presStyleIdx="2" presStyleCnt="4"/>
      <dgm:spPr/>
      <dgm:t>
        <a:bodyPr/>
        <a:lstStyle/>
        <a:p>
          <a:endParaRPr lang="en-US"/>
        </a:p>
      </dgm:t>
    </dgm:pt>
    <dgm:pt modelId="{61E16D8A-2A93-4A28-A03D-39DB2459B9F1}" type="pres">
      <dgm:prSet presAssocID="{8B32E7D3-D2CF-4AAC-AE98-7EC0ED774CA6}" presName="connTx" presStyleLbl="parChTrans1D2" presStyleIdx="2" presStyleCnt="4"/>
      <dgm:spPr/>
      <dgm:t>
        <a:bodyPr/>
        <a:lstStyle/>
        <a:p>
          <a:endParaRPr lang="en-US"/>
        </a:p>
      </dgm:t>
    </dgm:pt>
    <dgm:pt modelId="{EB7052E6-E3F4-475C-B865-776CF4AB0FB5}" type="pres">
      <dgm:prSet presAssocID="{92EFE9F2-1605-4B52-A34C-3C3DE0392046}" presName="node" presStyleLbl="node1" presStyleIdx="2" presStyleCnt="4" custScaleX="126779" custScaleY="115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491F2F-C18F-44A1-943E-450C8978E0E0}" type="pres">
      <dgm:prSet presAssocID="{A499EEA5-3C80-473D-999A-D7879D93F885}" presName="Name9" presStyleLbl="parChTrans1D2" presStyleIdx="3" presStyleCnt="4"/>
      <dgm:spPr/>
      <dgm:t>
        <a:bodyPr/>
        <a:lstStyle/>
        <a:p>
          <a:endParaRPr lang="en-US"/>
        </a:p>
      </dgm:t>
    </dgm:pt>
    <dgm:pt modelId="{7A914FDE-C69D-4C66-A937-C5EF532F20CF}" type="pres">
      <dgm:prSet presAssocID="{A499EEA5-3C80-473D-999A-D7879D93F885}" presName="connTx" presStyleLbl="parChTrans1D2" presStyleIdx="3" presStyleCnt="4"/>
      <dgm:spPr/>
      <dgm:t>
        <a:bodyPr/>
        <a:lstStyle/>
        <a:p>
          <a:endParaRPr lang="en-US"/>
        </a:p>
      </dgm:t>
    </dgm:pt>
    <dgm:pt modelId="{6BB7307C-AB92-48BA-BB33-88FFA83A689C}" type="pres">
      <dgm:prSet presAssocID="{175BAB24-318C-4506-B7E8-E174CDB386B7}" presName="node" presStyleLbl="node1" presStyleIdx="3" presStyleCnt="4" custScaleX="168554" custScaleY="1083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2D09C4-2F94-4930-8BF2-97B6C23B224F}" srcId="{B95969A8-416B-4E1B-84CA-A53FA387BFD8}" destId="{00783B7D-C327-475E-A7EC-D395D1D7B9BC}" srcOrd="0" destOrd="0" parTransId="{418CC777-D36D-404A-8C43-71D68B7FE560}" sibTransId="{862F4618-B9C5-423C-AE1A-2B35B70C3DCB}"/>
    <dgm:cxn modelId="{1272DFE4-668C-44DE-BE1A-E318A8F954D1}" type="presOf" srcId="{00783B7D-C327-475E-A7EC-D395D1D7B9BC}" destId="{96DDB52C-E937-44A7-9496-48FD2457AFC3}" srcOrd="0" destOrd="0" presId="urn:microsoft.com/office/officeart/2005/8/layout/radial1"/>
    <dgm:cxn modelId="{1304E933-D9EF-4354-A817-C69CEC363EF9}" type="presOf" srcId="{92EFE9F2-1605-4B52-A34C-3C3DE0392046}" destId="{EB7052E6-E3F4-475C-B865-776CF4AB0FB5}" srcOrd="0" destOrd="0" presId="urn:microsoft.com/office/officeart/2005/8/layout/radial1"/>
    <dgm:cxn modelId="{0D9C2073-F1FD-4D6F-8176-9527CD666489}" type="presOf" srcId="{9EAB761C-EB04-45C8-8AD6-D3218074F2E7}" destId="{09BA9C51-23AC-491B-B10C-E468F589DF09}" srcOrd="0" destOrd="0" presId="urn:microsoft.com/office/officeart/2005/8/layout/radial1"/>
    <dgm:cxn modelId="{A9A53D60-84E7-4CEE-BEF1-097792CB9A72}" type="presOf" srcId="{A499EEA5-3C80-473D-999A-D7879D93F885}" destId="{89491F2F-C18F-44A1-943E-450C8978E0E0}" srcOrd="0" destOrd="0" presId="urn:microsoft.com/office/officeart/2005/8/layout/radial1"/>
    <dgm:cxn modelId="{6C209E23-D4B0-4F19-9495-47786478D4F7}" type="presOf" srcId="{175BAB24-318C-4506-B7E8-E174CDB386B7}" destId="{6BB7307C-AB92-48BA-BB33-88FFA83A689C}" srcOrd="0" destOrd="0" presId="urn:microsoft.com/office/officeart/2005/8/layout/radial1"/>
    <dgm:cxn modelId="{4ADF04C6-F0ED-4EF4-BAB8-B1D72F14130B}" type="presOf" srcId="{A499EEA5-3C80-473D-999A-D7879D93F885}" destId="{7A914FDE-C69D-4C66-A937-C5EF532F20CF}" srcOrd="1" destOrd="0" presId="urn:microsoft.com/office/officeart/2005/8/layout/radial1"/>
    <dgm:cxn modelId="{C2724839-EAF0-4A68-9EB6-A943A3589E2B}" srcId="{00783B7D-C327-475E-A7EC-D395D1D7B9BC}" destId="{6DC5A044-AF1C-4892-AC72-5D8CD741DEA9}" srcOrd="1" destOrd="0" parTransId="{F7F91115-8233-4F45-9C14-08B3B15FB9A4}" sibTransId="{1062B1E1-28F3-410C-9947-30FE3A336BAA}"/>
    <dgm:cxn modelId="{E3F2759F-5CAF-40DD-B207-D037C330E9C2}" type="presOf" srcId="{8B32E7D3-D2CF-4AAC-AE98-7EC0ED774CA6}" destId="{2418BC7C-C2D4-41E3-A0C8-C6CA7C241DC0}" srcOrd="0" destOrd="0" presId="urn:microsoft.com/office/officeart/2005/8/layout/radial1"/>
    <dgm:cxn modelId="{9261C551-531D-47DD-BCAE-FD2981E3EED4}" type="presOf" srcId="{6DC5A044-AF1C-4892-AC72-5D8CD741DEA9}" destId="{97DF7DE9-021D-4EC2-BCBB-DF3C0CF1F61F}" srcOrd="0" destOrd="0" presId="urn:microsoft.com/office/officeart/2005/8/layout/radial1"/>
    <dgm:cxn modelId="{14DEF504-3B93-4207-9E80-B5E451BE6362}" type="presOf" srcId="{B9CC1D05-03AC-4CDC-8FF8-FBD3237E98A8}" destId="{06706DD6-9DB2-4118-993F-66C15B016427}" srcOrd="0" destOrd="0" presId="urn:microsoft.com/office/officeart/2005/8/layout/radial1"/>
    <dgm:cxn modelId="{E690E3F0-A2D9-49BF-B190-839E8F6B6A7E}" type="presOf" srcId="{F7F91115-8233-4F45-9C14-08B3B15FB9A4}" destId="{276A8AFB-9A1D-4881-98E8-C82769899841}" srcOrd="0" destOrd="0" presId="urn:microsoft.com/office/officeart/2005/8/layout/radial1"/>
    <dgm:cxn modelId="{E691C6B2-573A-42BD-A519-976762292BC9}" srcId="{00783B7D-C327-475E-A7EC-D395D1D7B9BC}" destId="{92EFE9F2-1605-4B52-A34C-3C3DE0392046}" srcOrd="2" destOrd="0" parTransId="{8B32E7D3-D2CF-4AAC-AE98-7EC0ED774CA6}" sibTransId="{8DA14E06-7448-44A9-BA34-9CF7439A5C36}"/>
    <dgm:cxn modelId="{8B4F499C-3372-4660-B3F7-36EFED616DBA}" srcId="{00783B7D-C327-475E-A7EC-D395D1D7B9BC}" destId="{175BAB24-318C-4506-B7E8-E174CDB386B7}" srcOrd="3" destOrd="0" parTransId="{A499EEA5-3C80-473D-999A-D7879D93F885}" sibTransId="{BFF0F7C7-A64E-43D1-A7E3-BC5A338CCF61}"/>
    <dgm:cxn modelId="{D7ECE970-4C10-4418-809A-E83D786F7E2F}" type="presOf" srcId="{F7F91115-8233-4F45-9C14-08B3B15FB9A4}" destId="{6A8CA84C-4091-463D-9E86-A3D0DE4D176F}" srcOrd="1" destOrd="0" presId="urn:microsoft.com/office/officeart/2005/8/layout/radial1"/>
    <dgm:cxn modelId="{7AC9653F-5603-4D76-BA80-F0202DD8F032}" type="presOf" srcId="{8B32E7D3-D2CF-4AAC-AE98-7EC0ED774CA6}" destId="{61E16D8A-2A93-4A28-A03D-39DB2459B9F1}" srcOrd="1" destOrd="0" presId="urn:microsoft.com/office/officeart/2005/8/layout/radial1"/>
    <dgm:cxn modelId="{ED6840B9-0B96-45B5-922F-133D3B858E84}" srcId="{00783B7D-C327-475E-A7EC-D395D1D7B9BC}" destId="{B9CC1D05-03AC-4CDC-8FF8-FBD3237E98A8}" srcOrd="0" destOrd="0" parTransId="{9EAB761C-EB04-45C8-8AD6-D3218074F2E7}" sibTransId="{F546EE97-30D0-4C22-BE89-3C9D71C8311A}"/>
    <dgm:cxn modelId="{D9C29EC8-C859-4D2B-9DD7-479D104BD4D6}" type="presOf" srcId="{B95969A8-416B-4E1B-84CA-A53FA387BFD8}" destId="{FCD7F98E-B18E-4336-989D-1DA3F3B848F6}" srcOrd="0" destOrd="0" presId="urn:microsoft.com/office/officeart/2005/8/layout/radial1"/>
    <dgm:cxn modelId="{35DE05BE-D828-4066-BFCE-BAF7075425FB}" type="presOf" srcId="{9EAB761C-EB04-45C8-8AD6-D3218074F2E7}" destId="{B630E0CB-D4ED-472F-86DB-814578F0771B}" srcOrd="1" destOrd="0" presId="urn:microsoft.com/office/officeart/2005/8/layout/radial1"/>
    <dgm:cxn modelId="{77B3D53C-ACE4-47A5-ABBA-19976466BF8F}" type="presParOf" srcId="{FCD7F98E-B18E-4336-989D-1DA3F3B848F6}" destId="{96DDB52C-E937-44A7-9496-48FD2457AFC3}" srcOrd="0" destOrd="0" presId="urn:microsoft.com/office/officeart/2005/8/layout/radial1"/>
    <dgm:cxn modelId="{280B0FFD-D990-471E-AFA0-67177E9CCC98}" type="presParOf" srcId="{FCD7F98E-B18E-4336-989D-1DA3F3B848F6}" destId="{09BA9C51-23AC-491B-B10C-E468F589DF09}" srcOrd="1" destOrd="0" presId="urn:microsoft.com/office/officeart/2005/8/layout/radial1"/>
    <dgm:cxn modelId="{FC489F30-4173-460F-A655-62A00FBA236E}" type="presParOf" srcId="{09BA9C51-23AC-491B-B10C-E468F589DF09}" destId="{B630E0CB-D4ED-472F-86DB-814578F0771B}" srcOrd="0" destOrd="0" presId="urn:microsoft.com/office/officeart/2005/8/layout/radial1"/>
    <dgm:cxn modelId="{9B4C0166-FA93-49FD-ABF3-78A1BD7C327C}" type="presParOf" srcId="{FCD7F98E-B18E-4336-989D-1DA3F3B848F6}" destId="{06706DD6-9DB2-4118-993F-66C15B016427}" srcOrd="2" destOrd="0" presId="urn:microsoft.com/office/officeart/2005/8/layout/radial1"/>
    <dgm:cxn modelId="{40668905-847E-4F4F-B3B0-D984170405C2}" type="presParOf" srcId="{FCD7F98E-B18E-4336-989D-1DA3F3B848F6}" destId="{276A8AFB-9A1D-4881-98E8-C82769899841}" srcOrd="3" destOrd="0" presId="urn:microsoft.com/office/officeart/2005/8/layout/radial1"/>
    <dgm:cxn modelId="{97111AF2-4181-45A9-B46E-872F82876BFE}" type="presParOf" srcId="{276A8AFB-9A1D-4881-98E8-C82769899841}" destId="{6A8CA84C-4091-463D-9E86-A3D0DE4D176F}" srcOrd="0" destOrd="0" presId="urn:microsoft.com/office/officeart/2005/8/layout/radial1"/>
    <dgm:cxn modelId="{95879D8E-8EBF-4BFD-9193-9D69777AF6C2}" type="presParOf" srcId="{FCD7F98E-B18E-4336-989D-1DA3F3B848F6}" destId="{97DF7DE9-021D-4EC2-BCBB-DF3C0CF1F61F}" srcOrd="4" destOrd="0" presId="urn:microsoft.com/office/officeart/2005/8/layout/radial1"/>
    <dgm:cxn modelId="{B45EEB9F-F0C6-4276-B2C7-C9F1A05E820B}" type="presParOf" srcId="{FCD7F98E-B18E-4336-989D-1DA3F3B848F6}" destId="{2418BC7C-C2D4-41E3-A0C8-C6CA7C241DC0}" srcOrd="5" destOrd="0" presId="urn:microsoft.com/office/officeart/2005/8/layout/radial1"/>
    <dgm:cxn modelId="{67C03EB8-C5B0-4474-97FF-815163B2D426}" type="presParOf" srcId="{2418BC7C-C2D4-41E3-A0C8-C6CA7C241DC0}" destId="{61E16D8A-2A93-4A28-A03D-39DB2459B9F1}" srcOrd="0" destOrd="0" presId="urn:microsoft.com/office/officeart/2005/8/layout/radial1"/>
    <dgm:cxn modelId="{31682A30-32B6-4563-84D6-DEBB8BE26826}" type="presParOf" srcId="{FCD7F98E-B18E-4336-989D-1DA3F3B848F6}" destId="{EB7052E6-E3F4-475C-B865-776CF4AB0FB5}" srcOrd="6" destOrd="0" presId="urn:microsoft.com/office/officeart/2005/8/layout/radial1"/>
    <dgm:cxn modelId="{B49C7410-E8E5-4510-BC4E-D850312D08F5}" type="presParOf" srcId="{FCD7F98E-B18E-4336-989D-1DA3F3B848F6}" destId="{89491F2F-C18F-44A1-943E-450C8978E0E0}" srcOrd="7" destOrd="0" presId="urn:microsoft.com/office/officeart/2005/8/layout/radial1"/>
    <dgm:cxn modelId="{6D37BCB0-82C7-4595-A7E5-D5A5D378072A}" type="presParOf" srcId="{89491F2F-C18F-44A1-943E-450C8978E0E0}" destId="{7A914FDE-C69D-4C66-A937-C5EF532F20CF}" srcOrd="0" destOrd="0" presId="urn:microsoft.com/office/officeart/2005/8/layout/radial1"/>
    <dgm:cxn modelId="{8E92C019-F0A0-411F-B4F7-82FAC693926C}" type="presParOf" srcId="{FCD7F98E-B18E-4336-989D-1DA3F3B848F6}" destId="{6BB7307C-AB92-48BA-BB33-88FFA83A689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DB52C-E937-44A7-9496-48FD2457AFC3}">
      <dsp:nvSpPr>
        <dsp:cNvPr id="0" name=""/>
        <dsp:cNvSpPr/>
      </dsp:nvSpPr>
      <dsp:spPr>
        <a:xfrm>
          <a:off x="2160227" y="1563910"/>
          <a:ext cx="1130289" cy="11302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5000" kern="1200" dirty="0" smtClean="0"/>
            <a:t>?</a:t>
          </a:r>
          <a:endParaRPr lang="en-US" sz="5000" kern="1200" dirty="0"/>
        </a:p>
      </dsp:txBody>
      <dsp:txXfrm>
        <a:off x="2325754" y="1729437"/>
        <a:ext cx="799235" cy="799235"/>
      </dsp:txXfrm>
    </dsp:sp>
    <dsp:sp modelId="{09BA9C51-23AC-491B-B10C-E468F589DF09}">
      <dsp:nvSpPr>
        <dsp:cNvPr id="0" name=""/>
        <dsp:cNvSpPr/>
      </dsp:nvSpPr>
      <dsp:spPr>
        <a:xfrm rot="15982504">
          <a:off x="2496856" y="1364461"/>
          <a:ext cx="362642" cy="39241"/>
        </a:xfrm>
        <a:custGeom>
          <a:avLst/>
          <a:gdLst/>
          <a:ahLst/>
          <a:cxnLst/>
          <a:rect l="0" t="0" r="0" b="0"/>
          <a:pathLst>
            <a:path>
              <a:moveTo>
                <a:pt x="0" y="19620"/>
              </a:moveTo>
              <a:lnTo>
                <a:pt x="362642" y="19620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669111" y="1375016"/>
        <a:ext cx="18132" cy="18132"/>
      </dsp:txXfrm>
    </dsp:sp>
    <dsp:sp modelId="{06706DD6-9DB2-4118-993F-66C15B016427}">
      <dsp:nvSpPr>
        <dsp:cNvPr id="0" name=""/>
        <dsp:cNvSpPr/>
      </dsp:nvSpPr>
      <dsp:spPr>
        <a:xfrm>
          <a:off x="1796908" y="-62479"/>
          <a:ext cx="1659479" cy="126634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000" kern="1200" dirty="0" smtClean="0"/>
            <a:t>ব্যয় বহুল</a:t>
          </a:r>
          <a:endParaRPr lang="en-US" sz="2000" kern="1200" dirty="0"/>
        </a:p>
      </dsp:txBody>
      <dsp:txXfrm>
        <a:off x="2039933" y="122972"/>
        <a:ext cx="1173429" cy="895440"/>
      </dsp:txXfrm>
    </dsp:sp>
    <dsp:sp modelId="{276A8AFB-9A1D-4881-98E8-C82769899841}">
      <dsp:nvSpPr>
        <dsp:cNvPr id="0" name=""/>
        <dsp:cNvSpPr/>
      </dsp:nvSpPr>
      <dsp:spPr>
        <a:xfrm rot="21389264">
          <a:off x="3289407" y="2073255"/>
          <a:ext cx="50799" cy="39241"/>
        </a:xfrm>
        <a:custGeom>
          <a:avLst/>
          <a:gdLst/>
          <a:ahLst/>
          <a:cxnLst/>
          <a:rect l="0" t="0" r="0" b="0"/>
          <a:pathLst>
            <a:path>
              <a:moveTo>
                <a:pt x="0" y="19620"/>
              </a:moveTo>
              <a:lnTo>
                <a:pt x="50799" y="19620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3313537" y="2091606"/>
        <a:ext cx="2539" cy="2539"/>
      </dsp:txXfrm>
    </dsp:sp>
    <dsp:sp modelId="{97DF7DE9-021D-4EC2-BCBB-DF3C0CF1F61F}">
      <dsp:nvSpPr>
        <dsp:cNvPr id="0" name=""/>
        <dsp:cNvSpPr/>
      </dsp:nvSpPr>
      <dsp:spPr>
        <a:xfrm>
          <a:off x="3338099" y="1357747"/>
          <a:ext cx="1602727" cy="1369028"/>
        </a:xfrm>
        <a:prstGeom prst="ellipse">
          <a:avLst/>
        </a:prstGeom>
        <a:solidFill>
          <a:schemeClr val="accent3">
            <a:hueOff val="-477801"/>
            <a:satOff val="393"/>
            <a:lumOff val="-32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000" kern="1200" dirty="0" smtClean="0"/>
            <a:t>দক্ষতার অভাব</a:t>
          </a:r>
          <a:endParaRPr lang="en-US" sz="2000" kern="1200" dirty="0"/>
        </a:p>
      </dsp:txBody>
      <dsp:txXfrm>
        <a:off x="3572813" y="1558237"/>
        <a:ext cx="1133299" cy="968048"/>
      </dsp:txXfrm>
    </dsp:sp>
    <dsp:sp modelId="{2418BC7C-C2D4-41E3-A0C8-C6CA7C241DC0}">
      <dsp:nvSpPr>
        <dsp:cNvPr id="0" name=""/>
        <dsp:cNvSpPr/>
      </dsp:nvSpPr>
      <dsp:spPr>
        <a:xfrm rot="5542613">
          <a:off x="2614645" y="2757833"/>
          <a:ext cx="167625" cy="39241"/>
        </a:xfrm>
        <a:custGeom>
          <a:avLst/>
          <a:gdLst/>
          <a:ahLst/>
          <a:cxnLst/>
          <a:rect l="0" t="0" r="0" b="0"/>
          <a:pathLst>
            <a:path>
              <a:moveTo>
                <a:pt x="0" y="19620"/>
              </a:moveTo>
              <a:lnTo>
                <a:pt x="167625" y="19620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694268" y="2773263"/>
        <a:ext cx="8381" cy="8381"/>
      </dsp:txXfrm>
    </dsp:sp>
    <dsp:sp modelId="{EB7052E6-E3F4-475C-B865-776CF4AB0FB5}">
      <dsp:nvSpPr>
        <dsp:cNvPr id="0" name=""/>
        <dsp:cNvSpPr/>
      </dsp:nvSpPr>
      <dsp:spPr>
        <a:xfrm>
          <a:off x="1951408" y="2860727"/>
          <a:ext cx="1432969" cy="1306207"/>
        </a:xfrm>
        <a:prstGeom prst="ellipse">
          <a:avLst/>
        </a:prstGeom>
        <a:solidFill>
          <a:schemeClr val="accent3">
            <a:hueOff val="-955602"/>
            <a:satOff val="787"/>
            <a:lumOff val="-65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000" kern="1200" dirty="0" smtClean="0"/>
            <a:t>দারিদ্রতা</a:t>
          </a:r>
          <a:endParaRPr lang="en-US" sz="2000" kern="1200" dirty="0"/>
        </a:p>
      </dsp:txBody>
      <dsp:txXfrm>
        <a:off x="2161261" y="3052017"/>
        <a:ext cx="1013263" cy="923627"/>
      </dsp:txXfrm>
    </dsp:sp>
    <dsp:sp modelId="{89491F2F-C18F-44A1-943E-450C8978E0E0}">
      <dsp:nvSpPr>
        <dsp:cNvPr id="0" name=""/>
        <dsp:cNvSpPr/>
      </dsp:nvSpPr>
      <dsp:spPr>
        <a:xfrm rot="10994927">
          <a:off x="2145194" y="2076954"/>
          <a:ext cx="15955" cy="39241"/>
        </a:xfrm>
        <a:custGeom>
          <a:avLst/>
          <a:gdLst/>
          <a:ahLst/>
          <a:cxnLst/>
          <a:rect l="0" t="0" r="0" b="0"/>
          <a:pathLst>
            <a:path>
              <a:moveTo>
                <a:pt x="0" y="19620"/>
              </a:moveTo>
              <a:lnTo>
                <a:pt x="15955" y="19620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152772" y="2096176"/>
        <a:ext cx="797" cy="797"/>
      </dsp:txXfrm>
    </dsp:sp>
    <dsp:sp modelId="{6BB7307C-AB92-48BA-BB33-88FFA83A689C}">
      <dsp:nvSpPr>
        <dsp:cNvPr id="0" name=""/>
        <dsp:cNvSpPr/>
      </dsp:nvSpPr>
      <dsp:spPr>
        <a:xfrm>
          <a:off x="243749" y="1429752"/>
          <a:ext cx="1905147" cy="1225018"/>
        </a:xfrm>
        <a:prstGeom prst="ellipse">
          <a:avLst/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000" kern="1200" dirty="0" smtClean="0"/>
            <a:t> </a:t>
          </a:r>
          <a:r>
            <a:rPr lang="bn-IN" sz="1800" kern="1200" dirty="0" smtClean="0"/>
            <a:t>অবকাঠামোর আভাব</a:t>
          </a:r>
          <a:endParaRPr lang="en-US" sz="1800" kern="1200" dirty="0"/>
        </a:p>
      </dsp:txBody>
      <dsp:txXfrm>
        <a:off x="522751" y="1609152"/>
        <a:ext cx="1347143" cy="866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AFF5-A13C-4170-9072-7DBB6CAEB31C}" type="datetimeFigureOut">
              <a:rPr lang="en-US" smtClean="0"/>
              <a:t>22-May-19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C2F5-52D6-48E8-AB6A-D417E37D3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05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3356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91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0667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926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56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52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38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2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79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5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9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4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91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02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4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54000">
              <a:srgbClr val="FDA091"/>
            </a:gs>
            <a:gs pos="62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9372" y="129406"/>
            <a:ext cx="8185254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alpurush" pitchFamily="2" charset="0"/>
                <a:cs typeface="Kalpurush" pitchFamily="2" charset="0"/>
              </a:rPr>
              <a:t>আজকের ক্লাশে সবাইকে স্বাগতম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1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65500"/>
            <a:ext cx="4234646" cy="3459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76872"/>
            <a:ext cx="4107620" cy="35283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8211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340768"/>
            <a:ext cx="5688632" cy="52510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11760" y="260648"/>
            <a:ext cx="439248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সাইভার অপরাধ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115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50504958"/>
              </p:ext>
            </p:extLst>
          </p:nvPr>
        </p:nvGraphicFramePr>
        <p:xfrm>
          <a:off x="1691680" y="2060848"/>
          <a:ext cx="518457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051720" y="548680"/>
            <a:ext cx="482453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ই-গভর্নেন্সের প্রতিবন্ধকতা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726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2707928" y="208140"/>
            <a:ext cx="3736280" cy="864096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একক কাজ</a:t>
            </a:r>
            <a:endParaRPr lang="en-US" sz="44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1333" y="4505476"/>
            <a:ext cx="7829470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সাইভার অপরাধ বলতে কি বুঝ</a:t>
            </a:r>
            <a:r>
              <a:rPr lang="bn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 </a:t>
            </a:r>
            <a:endParaRPr lang="bn-IN" sz="40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5805264"/>
            <a:ext cx="4219872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bn-IN" sz="3600" dirty="0" smtClean="0"/>
              <a:t>সময়ঃ </a:t>
            </a:r>
            <a:r>
              <a:rPr lang="en-US" sz="3600" dirty="0" smtClean="0"/>
              <a:t>২</a:t>
            </a:r>
            <a:r>
              <a:rPr lang="bn-IN" sz="3600" dirty="0" smtClean="0"/>
              <a:t> মিনিট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046" y="1264764"/>
            <a:ext cx="4059162" cy="27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8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4725144"/>
            <a:ext cx="831214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ইন্টারনেটের সুবিধা- অসুবিধা লিখ।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Hexagon 3"/>
          <p:cNvSpPr/>
          <p:nvPr/>
        </p:nvSpPr>
        <p:spPr>
          <a:xfrm>
            <a:off x="2987824" y="5661248"/>
            <a:ext cx="3096344" cy="1008112"/>
          </a:xfrm>
          <a:prstGeom prst="hexagon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সময়ঃ ৫ মিনিট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32656"/>
            <a:ext cx="5662308" cy="424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60649" y="283255"/>
            <a:ext cx="3054747" cy="7694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bn-IN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মূল্যায়ন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7252" y="1496980"/>
            <a:ext cx="7915188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 smtClean="0"/>
              <a:t>১</a:t>
            </a:r>
            <a:r>
              <a:rPr lang="bn-IN" sz="2000" b="1" dirty="0"/>
              <a:t>) </a:t>
            </a:r>
            <a:r>
              <a:rPr lang="bn-IN" sz="2000" b="1" dirty="0" smtClean="0"/>
              <a:t>ই-গভর্নেন্স বলতে বুঝায়-</a:t>
            </a:r>
            <a:r>
              <a:rPr lang="bn-IN" sz="2000" dirty="0" smtClean="0"/>
              <a:t> </a:t>
            </a:r>
            <a:endParaRPr lang="en-US" sz="2000" dirty="0" smtClean="0"/>
          </a:p>
          <a:p>
            <a:r>
              <a:rPr lang="bn-IN" sz="2000" dirty="0" smtClean="0"/>
              <a:t>(</a:t>
            </a:r>
            <a:r>
              <a:rPr lang="bn-IN" sz="2000" dirty="0"/>
              <a:t>ক) </a:t>
            </a:r>
            <a:r>
              <a:rPr lang="bn-IN" sz="2000" dirty="0" smtClean="0"/>
              <a:t>ইলেক্টেড গভর্নেন্স</a:t>
            </a:r>
            <a:r>
              <a:rPr lang="en-US" sz="2000" dirty="0" smtClean="0"/>
              <a:t>   </a:t>
            </a:r>
            <a:r>
              <a:rPr lang="bn-IN" sz="2000" dirty="0" smtClean="0"/>
              <a:t>		(</a:t>
            </a:r>
            <a:r>
              <a:rPr lang="bn-IN" sz="2000" dirty="0"/>
              <a:t>খ) </a:t>
            </a:r>
            <a:r>
              <a:rPr lang="bn-IN" sz="2000" dirty="0" smtClean="0"/>
              <a:t>ইলেক্টিভ গভর্নেন্স </a:t>
            </a:r>
          </a:p>
          <a:p>
            <a:r>
              <a:rPr lang="bn-IN" sz="2000" dirty="0" smtClean="0"/>
              <a:t>(গ) ইজি গভর্নেন্স </a:t>
            </a:r>
            <a:r>
              <a:rPr lang="en-US" sz="2000" dirty="0" smtClean="0"/>
              <a:t> </a:t>
            </a:r>
            <a:r>
              <a:rPr lang="bn-IN" sz="2000" dirty="0" smtClean="0"/>
              <a:t>		(</a:t>
            </a:r>
            <a:r>
              <a:rPr lang="bn-IN" sz="2000" dirty="0"/>
              <a:t>ঘ) </a:t>
            </a:r>
            <a:r>
              <a:rPr lang="bn-IN" sz="2000" dirty="0" smtClean="0"/>
              <a:t>ইলেক্ট্রনিক্স গভর্নেন্স</a:t>
            </a:r>
            <a:endParaRPr lang="bn-IN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617252" y="2698930"/>
            <a:ext cx="824854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 smtClean="0"/>
              <a:t>২</a:t>
            </a:r>
            <a:r>
              <a:rPr lang="bn-IN" sz="2000" b="1" dirty="0"/>
              <a:t>) </a:t>
            </a:r>
            <a:r>
              <a:rPr lang="bn-IN" sz="2000" b="1" dirty="0" smtClean="0"/>
              <a:t>ই-গভর্নেন্স এর অন্যতম বাহন কোনটি?</a:t>
            </a:r>
            <a:endParaRPr lang="en-US" sz="2000" b="1" dirty="0" smtClean="0"/>
          </a:p>
          <a:p>
            <a:r>
              <a:rPr lang="bn-IN" sz="2000" dirty="0" smtClean="0"/>
              <a:t>(</a:t>
            </a:r>
            <a:r>
              <a:rPr lang="bn-IN" sz="2000" dirty="0"/>
              <a:t>ক) </a:t>
            </a:r>
            <a:r>
              <a:rPr lang="bn-IN" sz="2000" dirty="0" smtClean="0"/>
              <a:t>ডাকঘর </a:t>
            </a:r>
            <a:r>
              <a:rPr lang="en-US" sz="2000" dirty="0" smtClean="0"/>
              <a:t>    </a:t>
            </a:r>
            <a:r>
              <a:rPr lang="bn-IN" sz="2000" dirty="0" smtClean="0"/>
              <a:t>			(</a:t>
            </a:r>
            <a:r>
              <a:rPr lang="bn-IN" sz="2000" dirty="0"/>
              <a:t>খ) </a:t>
            </a:r>
            <a:r>
              <a:rPr lang="bn-IN" sz="2000" dirty="0" smtClean="0"/>
              <a:t>ই-মেইল </a:t>
            </a:r>
            <a:r>
              <a:rPr lang="en-US" sz="2000" dirty="0" smtClean="0"/>
              <a:t>           </a:t>
            </a:r>
            <a:endParaRPr lang="bn-IN" sz="2000" dirty="0" smtClean="0"/>
          </a:p>
          <a:p>
            <a:r>
              <a:rPr lang="bn-IN" sz="2000" dirty="0" smtClean="0"/>
              <a:t>(</a:t>
            </a:r>
            <a:r>
              <a:rPr lang="bn-IN" sz="2000" dirty="0"/>
              <a:t>গ) </a:t>
            </a:r>
            <a:r>
              <a:rPr lang="bn-IN" sz="2000" dirty="0" smtClean="0"/>
              <a:t>ফেইসবুক</a:t>
            </a:r>
            <a:r>
              <a:rPr lang="en-US" sz="2000" dirty="0" smtClean="0"/>
              <a:t>            </a:t>
            </a:r>
            <a:r>
              <a:rPr lang="bn-IN" sz="2000" dirty="0" smtClean="0"/>
              <a:t>		(</a:t>
            </a:r>
            <a:r>
              <a:rPr lang="bn-IN" sz="2000" dirty="0"/>
              <a:t>ঘ) </a:t>
            </a:r>
            <a:r>
              <a:rPr lang="bn-IN" sz="2000" dirty="0" smtClean="0"/>
              <a:t>ইন্টারনেট</a:t>
            </a:r>
            <a:endParaRPr lang="bn-IN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584872" y="3817424"/>
            <a:ext cx="828092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 smtClean="0"/>
              <a:t>৩) ই-গভর্নেন্স ও সুশাসনের সম্পর্ক কীরুপ?</a:t>
            </a:r>
            <a:endParaRPr lang="en-US" sz="2000" b="1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bn-IN" sz="2000" dirty="0" smtClean="0"/>
              <a:t>(</a:t>
            </a:r>
            <a:r>
              <a:rPr lang="bn-IN" sz="2000" dirty="0"/>
              <a:t>ক) </a:t>
            </a:r>
            <a:r>
              <a:rPr lang="bn-IN" sz="2000" dirty="0" smtClean="0"/>
              <a:t>নিবিড় </a:t>
            </a:r>
            <a:r>
              <a:rPr lang="en-US" sz="2000" dirty="0" smtClean="0"/>
              <a:t>   </a:t>
            </a:r>
            <a:r>
              <a:rPr lang="bn-IN" sz="2000" dirty="0" smtClean="0"/>
              <a:t>			    (</a:t>
            </a:r>
            <a:r>
              <a:rPr lang="bn-IN" sz="2000" dirty="0"/>
              <a:t>খ) </a:t>
            </a:r>
            <a:r>
              <a:rPr lang="bn-IN" sz="2000" dirty="0" smtClean="0"/>
              <a:t>পরস্পর বিরোধী </a:t>
            </a:r>
            <a:r>
              <a:rPr lang="en-US" sz="2000" dirty="0" smtClean="0"/>
              <a:t>     </a:t>
            </a:r>
            <a:endParaRPr lang="bn-IN" sz="2000" dirty="0" smtClean="0"/>
          </a:p>
          <a:p>
            <a:r>
              <a:rPr lang="bn-IN" sz="2000" dirty="0" smtClean="0"/>
              <a:t>   (গ) শত্রুতা মূলক মনোভাব </a:t>
            </a:r>
            <a:r>
              <a:rPr lang="en-US" sz="2000" dirty="0" smtClean="0"/>
              <a:t>       </a:t>
            </a:r>
            <a:r>
              <a:rPr lang="bn-IN" sz="2000" dirty="0" smtClean="0"/>
              <a:t>    (</a:t>
            </a:r>
            <a:r>
              <a:rPr lang="bn-IN" sz="2000" dirty="0"/>
              <a:t>ঘ) </a:t>
            </a:r>
            <a:r>
              <a:rPr lang="bn-IN" sz="2000" dirty="0" smtClean="0"/>
              <a:t>সাপে নেউলে</a:t>
            </a:r>
            <a:endParaRPr lang="bn-IN" sz="2000" b="1" dirty="0"/>
          </a:p>
        </p:txBody>
      </p:sp>
      <p:sp>
        <p:nvSpPr>
          <p:cNvPr id="8" name="Rectangle 7"/>
          <p:cNvSpPr/>
          <p:nvPr/>
        </p:nvSpPr>
        <p:spPr>
          <a:xfrm rot="20749476">
            <a:off x="4343590" y="1992228"/>
            <a:ext cx="561390" cy="46111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20749476">
            <a:off x="4360477" y="3162259"/>
            <a:ext cx="561390" cy="46111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20749476">
            <a:off x="947506" y="3856378"/>
            <a:ext cx="561390" cy="46111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4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2" y="1813394"/>
            <a:ext cx="4608512" cy="268095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Down Arrow 2"/>
          <p:cNvSpPr/>
          <p:nvPr/>
        </p:nvSpPr>
        <p:spPr>
          <a:xfrm>
            <a:off x="1907704" y="188640"/>
            <a:ext cx="5472608" cy="115212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বাড়ির কাজ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Hexagon 3"/>
          <p:cNvSpPr/>
          <p:nvPr/>
        </p:nvSpPr>
        <p:spPr>
          <a:xfrm>
            <a:off x="395536" y="4966970"/>
            <a:ext cx="8496944" cy="1584176"/>
          </a:xfrm>
          <a:prstGeom prst="hexagon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IN" sz="32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ই-গভর্নেন্স এর প্রতিবন্ধকতা দূরীকরণের উপায় সমূহ আলোচনা কর।  </a:t>
            </a:r>
            <a:endParaRPr lang="en-US" sz="3200" b="1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40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19672" y="194139"/>
            <a:ext cx="6552728" cy="8585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r>
              <a:rPr lang="bn-BD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ধন্যবাদ। </a:t>
            </a:r>
            <a:endParaRPr lang="en-US"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97" y="1484784"/>
            <a:ext cx="796414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1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995763" y="429632"/>
            <a:ext cx="5546370" cy="983144"/>
          </a:xfr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bn-IN" sz="6000" dirty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>
                <a:solidFill>
                  <a:schemeClr val="bg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648" y="2240993"/>
            <a:ext cx="2916324" cy="683951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3300" dirty="0" err="1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SG" sz="33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3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3068960"/>
            <a:ext cx="4464496" cy="3645024"/>
          </a:xfrm>
          <a:blipFill>
            <a:blip r:embed="rId4"/>
            <a:tile tx="0" ty="0" sx="100000" sy="100000" flip="none" algn="tl"/>
          </a:blipFill>
          <a:ln w="31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 মোঃ শামীম মিয়া</a:t>
            </a:r>
          </a:p>
          <a:p>
            <a:pPr marL="0" indent="0">
              <a:buNone/>
            </a:pP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পদবীঃ প্রভাষক, রাষ্ট্রবিজ্ঞান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০১৭২১৪৪৬৪০৪ </a:t>
            </a:r>
            <a:endParaRPr lang="bn-IN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ইমেল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shamimm132@gmail.com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6136" y="2269046"/>
            <a:ext cx="2391628" cy="655898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6296" y="3140968"/>
            <a:ext cx="3668192" cy="3573016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SG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bn-IN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মঃ</a:t>
            </a:r>
            <a:r>
              <a:rPr lang="en-SG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গভর্নেন্স</a:t>
            </a:r>
            <a:r>
              <a:rPr lang="en-SG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en-SG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পিরিয়ডঃ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২২-০৫-২০১৯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28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3" y="476672"/>
            <a:ext cx="1625840" cy="162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 animBg="1"/>
      <p:bldP spid="4" grpId="0" build="p" animBg="1"/>
      <p:bldP spid="5" grpId="0" build="p" animBg="1"/>
      <p:bldP spid="6" grpId="0" build="p" animBg="1"/>
      <p:bldP spid="6" grpId="1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-27384"/>
            <a:ext cx="9144000" cy="6885384"/>
          </a:xfrm>
          <a:prstGeom prst="frame">
            <a:avLst>
              <a:gd name="adj1" fmla="val 2776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lowchart: Punched Tape 10">
            <a:extLst>
              <a:ext uri="{FF2B5EF4-FFF2-40B4-BE49-F238E27FC236}">
                <a16:creationId xmlns:a16="http://schemas.microsoft.com/office/drawing/2014/main" id="{68407B75-6616-437B-96BA-8C7B9A704473}"/>
              </a:ext>
            </a:extLst>
          </p:cNvPr>
          <p:cNvSpPr/>
          <p:nvPr/>
        </p:nvSpPr>
        <p:spPr>
          <a:xfrm>
            <a:off x="1835696" y="404664"/>
            <a:ext cx="6096000" cy="1324428"/>
          </a:xfrm>
          <a:prstGeom prst="flowChartPunchedTape">
            <a:avLst/>
          </a:prstGeom>
          <a:noFill/>
          <a:ln>
            <a:solidFill>
              <a:srgbClr val="C0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ল</a:t>
            </a:r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ক্ষ্য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</a:t>
            </a:r>
            <a:endParaRPr lang="bn-IN" sz="48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3963094" cy="347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7" y="1921898"/>
            <a:ext cx="4319973" cy="34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657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476672"/>
            <a:ext cx="5688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 বিভিন্ন উপকরণ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63080"/>
            <a:ext cx="4583046" cy="34780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12776"/>
            <a:ext cx="388843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848872" cy="936104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>
            <a:noAutofit/>
          </a:bodyPr>
          <a:lstStyle/>
          <a:p>
            <a:pPr algn="ctr"/>
            <a:r>
              <a:rPr lang="bn-BD" sz="60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</a:t>
            </a:r>
            <a:r>
              <a:rPr lang="bn-IN" sz="60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ঠঃ </a:t>
            </a:r>
            <a:r>
              <a:rPr lang="bn-IN" sz="6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ই-গভর্নেন্স</a:t>
            </a:r>
            <a:r>
              <a:rPr lang="bn-BD" sz="6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2" y="1844824"/>
            <a:ext cx="793184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6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062465"/>
            <a:ext cx="5941862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2400" dirty="0"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552567"/>
            <a:ext cx="7920880" cy="58840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কি বলতে পারবে।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3200639"/>
            <a:ext cx="7920880" cy="58840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ই-গভর্নেন্স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 ধারণা বর্ণনা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8531" y="3861048"/>
            <a:ext cx="7913869" cy="110337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সুশাসন প্রতিষ্ঠায় ই-গভর্নেন্স এর প্রয়োজনীয়তা ব্যাখ্যা করতে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5013176"/>
            <a:ext cx="7992888" cy="10895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ই-গভর্নেন্স এর প্রতিবন্ধকতা দূরীকরণের উপায় বর্ণনা করতে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23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75656" y="332656"/>
            <a:ext cx="6480720" cy="9361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accent1">
                    <a:lumMod val="75000"/>
                  </a:schemeClr>
                </a:solidFill>
              </a:rPr>
              <a:t>ইন্টারনেটের বিভিন্ন উপকরণ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0" y="2040053"/>
            <a:ext cx="4208638" cy="35283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13" y="2281871"/>
            <a:ext cx="4071153" cy="32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6208" y="57398"/>
            <a:ext cx="377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/>
              </a:rPr>
              <a:t>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656" y="257082"/>
            <a:ext cx="6372708" cy="10801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</a:rPr>
              <a:t>জাতীয় তথ্য বাতায়নের ওয়েব সাইট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74" y="1362720"/>
            <a:ext cx="8553456" cy="532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0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476672"/>
            <a:ext cx="3600400" cy="1008112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ভিডিও কনফারেন্স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15" y="1988840"/>
            <a:ext cx="4094081" cy="38884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3" y="1988840"/>
            <a:ext cx="4209202" cy="38884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55976" y="476672"/>
            <a:ext cx="4104456" cy="1152128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/>
              <a:t>ই-গভর্নেন্স ও সুশাসন বিষয়ক কর্মশালা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728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Custom 13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2">
      <a:majorFont>
        <a:latin typeface="NikoshBAN"/>
        <a:ea typeface=""/>
        <a:cs typeface="NikoshBAN"/>
      </a:majorFont>
      <a:minorFont>
        <a:latin typeface="NikoshBAN"/>
        <a:ea typeface=""/>
        <a:cs typeface="Vrind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1465</TotalTime>
  <Words>204</Words>
  <Application>Microsoft Office PowerPoint</Application>
  <PresentationFormat>On-screen Show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Kalpurush</vt:lpstr>
      <vt:lpstr>NikoshBAN</vt:lpstr>
      <vt:lpstr>Times New Roman</vt:lpstr>
      <vt:lpstr>Vrinda</vt:lpstr>
      <vt:lpstr>Wingdings</vt:lpstr>
      <vt:lpstr>Wingdings 3</vt:lpstr>
      <vt:lpstr>Facet</vt:lpstr>
      <vt:lpstr>PowerPoint Presentation</vt:lpstr>
      <vt:lpstr> পরিচিতি</vt:lpstr>
      <vt:lpstr>PowerPoint Presentation</vt:lpstr>
      <vt:lpstr>PowerPoint Presentation</vt:lpstr>
      <vt:lpstr>আজকের পাঠঃ ই-গভর্নেন্স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HP</cp:lastModifiedBy>
  <cp:revision>586</cp:revision>
  <dcterms:created xsi:type="dcterms:W3CDTF">2013-06-03T19:14:10Z</dcterms:created>
  <dcterms:modified xsi:type="dcterms:W3CDTF">2019-05-22T10:01:30Z</dcterms:modified>
</cp:coreProperties>
</file>